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1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13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94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159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8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6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6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56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9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5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FF54-EFBB-4662-A29D-3545E619F5FD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1C74DD-DB16-4DDA-888C-C5E630011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3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668741"/>
            <a:ext cx="8843749" cy="563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8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48167"/>
            <a:ext cx="8596668" cy="2047163"/>
          </a:xfrm>
        </p:spPr>
        <p:txBody>
          <a:bodyPr>
            <a:normAutofit/>
          </a:bodyPr>
          <a:lstStyle/>
          <a:p>
            <a:pPr algn="ctr"/>
            <a:r>
              <a:rPr lang="ky-KG" dirty="0" smtClean="0">
                <a:solidFill>
                  <a:srgbClr val="410FBD"/>
                </a:solidFill>
              </a:rPr>
              <a:t>Даярдаган: Жалал-Абад облустук китепкананын директору </a:t>
            </a:r>
            <a:br>
              <a:rPr lang="ky-KG" dirty="0" smtClean="0">
                <a:solidFill>
                  <a:srgbClr val="410FBD"/>
                </a:solidFill>
              </a:rPr>
            </a:br>
            <a:r>
              <a:rPr lang="ky-KG" dirty="0">
                <a:solidFill>
                  <a:srgbClr val="410FBD"/>
                </a:solidFill>
              </a:rPr>
              <a:t>Аталиева Сейилкан Самиевна </a:t>
            </a:r>
            <a:endParaRPr lang="ru-RU" dirty="0">
              <a:solidFill>
                <a:srgbClr val="410FB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14651"/>
            <a:ext cx="9422009" cy="3057097"/>
          </a:xfrm>
        </p:spPr>
        <p:txBody>
          <a:bodyPr>
            <a:normAutofit/>
          </a:bodyPr>
          <a:lstStyle/>
          <a:p>
            <a:r>
              <a:rPr lang="ky-KG" sz="3600" dirty="0" smtClean="0">
                <a:solidFill>
                  <a:srgbClr val="FF0000"/>
                </a:solidFill>
              </a:rPr>
              <a:t> Көңүл бурганыздар үчүн чоң рахмат!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8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Китепканалардын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түзүлгөн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улууларды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окутуу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борборлору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Германия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кызматташтыгы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уюмунун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Китепканаларда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элдин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үзгүлтүксүз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алууга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өнгүүгө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мүмкүнчүлүгүн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кенейтуу</a:t>
            </a:r>
            <a:r>
              <a:rPr lang="ru-RU" sz="4000" dirty="0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41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долбоору</a:t>
            </a:r>
            <a:endParaRPr lang="ru-RU" sz="4000" dirty="0" smtClean="0">
              <a:solidFill>
                <a:srgbClr val="41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95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>
                <a:solidFill>
                  <a:srgbClr val="FF0000"/>
                </a:solidFill>
              </a:rPr>
              <a:t>Улууларды окутуу борбордун алдындагы окуу курстары.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Энелер мектеби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Психологиялык сабакатар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Компютердик сабат</a:t>
            </a:r>
            <a:r>
              <a:rPr lang="ru-RU" sz="3100" dirty="0">
                <a:solidFill>
                  <a:srgbClr val="410FBD"/>
                </a:solidFill>
              </a:rPr>
              <a:t>т</a:t>
            </a:r>
            <a:r>
              <a:rPr lang="ky-KG" sz="3100" dirty="0" smtClean="0">
                <a:solidFill>
                  <a:srgbClr val="410FBD"/>
                </a:solidFill>
              </a:rPr>
              <a:t>уулук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Бизнести пландоо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Ден соолукту чыңдоо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Каржылык сабаттуулук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Мобилдик банкинг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100" dirty="0" smtClean="0">
                <a:solidFill>
                  <a:srgbClr val="410FBD"/>
                </a:solidFill>
              </a:rPr>
              <a:t>Электрондук китептерди окуу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63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423082"/>
            <a:ext cx="4535582" cy="31662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13" y="423083"/>
            <a:ext cx="4544706" cy="31662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775879"/>
            <a:ext cx="4536111" cy="26931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12" y="3775879"/>
            <a:ext cx="4544707" cy="269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4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2" y="300252"/>
            <a:ext cx="6537277" cy="28114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0" y="3421039"/>
            <a:ext cx="6449989" cy="34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609600"/>
            <a:ext cx="4945015" cy="321177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241" y="609600"/>
            <a:ext cx="4763069" cy="32117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012442"/>
            <a:ext cx="4945544" cy="26886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241" y="4012441"/>
            <a:ext cx="4763070" cy="26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8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Улууларды окутуу борборунун алдында түзүлгөн ийримдер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4000" dirty="0" smtClean="0">
                <a:solidFill>
                  <a:srgbClr val="410FBD"/>
                </a:solidFill>
              </a:rPr>
              <a:t>Тигүү бычуу ийрими</a:t>
            </a:r>
          </a:p>
          <a:p>
            <a:r>
              <a:rPr lang="ky-KG" sz="4000" dirty="0" smtClean="0">
                <a:solidFill>
                  <a:srgbClr val="410FBD"/>
                </a:solidFill>
              </a:rPr>
              <a:t>Курчокто токуу</a:t>
            </a:r>
          </a:p>
          <a:p>
            <a:r>
              <a:rPr lang="ky-KG" sz="4000" dirty="0" smtClean="0">
                <a:solidFill>
                  <a:srgbClr val="410FBD"/>
                </a:solidFill>
              </a:rPr>
              <a:t>Куурчак даярдоо</a:t>
            </a:r>
          </a:p>
          <a:p>
            <a:r>
              <a:rPr lang="ky-KG" sz="4000" dirty="0" smtClean="0">
                <a:solidFill>
                  <a:srgbClr val="410FBD"/>
                </a:solidFill>
              </a:rPr>
              <a:t>Таштар менен иштөө</a:t>
            </a:r>
          </a:p>
          <a:p>
            <a:r>
              <a:rPr lang="ky-KG" sz="4000" dirty="0" smtClean="0">
                <a:solidFill>
                  <a:srgbClr val="410FBD"/>
                </a:solidFill>
              </a:rPr>
              <a:t>Улуттук оймо-чиймелерди тигүү </a:t>
            </a:r>
            <a:endParaRPr lang="ru-RU" sz="4000" dirty="0">
              <a:solidFill>
                <a:srgbClr val="410F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7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4" y="504968"/>
            <a:ext cx="5067844" cy="285238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5" y="504968"/>
            <a:ext cx="4258102" cy="28523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616657"/>
            <a:ext cx="5068374" cy="29479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4" y="3616657"/>
            <a:ext cx="4258103" cy="294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4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23248"/>
            <a:ext cx="8596668" cy="13208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7" y="3680844"/>
            <a:ext cx="7683690" cy="30422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7" y="340697"/>
            <a:ext cx="7574507" cy="305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7793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79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Китепканалардын алдында түзүлгөн улууларды окутуу борборлору</vt:lpstr>
      <vt:lpstr>Улууларды окутуу борбордун алдындагы окуу курстары.</vt:lpstr>
      <vt:lpstr>Презентация PowerPoint</vt:lpstr>
      <vt:lpstr>Презентация PowerPoint</vt:lpstr>
      <vt:lpstr>Презентация PowerPoint</vt:lpstr>
      <vt:lpstr>Улууларды окутуу борборунун алдында түзүлгөн ийримдер</vt:lpstr>
      <vt:lpstr>Презентация PowerPoint</vt:lpstr>
      <vt:lpstr>Презентация PowerPoint</vt:lpstr>
      <vt:lpstr>Даярдаган: Жалал-Абад облустук китепкананын директору  Аталиева Сейилкан Самиевна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2024-10-03T03:48:10Z</dcterms:created>
  <dcterms:modified xsi:type="dcterms:W3CDTF">2024-10-03T05:14:58Z</dcterms:modified>
</cp:coreProperties>
</file>