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8"/>
  </p:notesMasterIdLst>
  <p:handoutMasterIdLst>
    <p:handoutMasterId r:id="rId29"/>
  </p:handoutMasterIdLst>
  <p:sldIdLst>
    <p:sldId id="256" r:id="rId5"/>
    <p:sldId id="326" r:id="rId6"/>
    <p:sldId id="332" r:id="rId7"/>
    <p:sldId id="333" r:id="rId8"/>
    <p:sldId id="334" r:id="rId9"/>
    <p:sldId id="322" r:id="rId10"/>
    <p:sldId id="317" r:id="rId11"/>
    <p:sldId id="321" r:id="rId12"/>
    <p:sldId id="324" r:id="rId13"/>
    <p:sldId id="286" r:id="rId14"/>
    <p:sldId id="268" r:id="rId15"/>
    <p:sldId id="335" r:id="rId16"/>
    <p:sldId id="277" r:id="rId17"/>
    <p:sldId id="327" r:id="rId18"/>
    <p:sldId id="329" r:id="rId19"/>
    <p:sldId id="279" r:id="rId20"/>
    <p:sldId id="328" r:id="rId21"/>
    <p:sldId id="331" r:id="rId22"/>
    <p:sldId id="330" r:id="rId23"/>
    <p:sldId id="281" r:id="rId24"/>
    <p:sldId id="336" r:id="rId25"/>
    <p:sldId id="287" r:id="rId26"/>
    <p:sldId id="27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9AA9"/>
    <a:srgbClr val="ED7D31"/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5165" autoAdjust="0"/>
  </p:normalViewPr>
  <p:slideViewPr>
    <p:cSldViewPr snapToGrid="0">
      <p:cViewPr varScale="1">
        <p:scale>
          <a:sx n="59" d="100"/>
          <a:sy n="59" d="100"/>
        </p:scale>
        <p:origin x="72" y="442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8/10/relationships/authors" Target="author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Relationship Id="rId4" Type="http://schemas.openxmlformats.org/officeDocument/2006/relationships/image" Target="../media/image4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Relationship Id="rId4" Type="http://schemas.openxmlformats.org/officeDocument/2006/relationships/image" Target="../media/image4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D4EBCC-AC54-475A-83CB-D0910841AF3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B2FDA55-7D43-4296-85A6-D37D915C40D8}">
      <dgm:prSet phldrT="[Text]"/>
      <dgm:spPr/>
      <dgm:t>
        <a:bodyPr/>
        <a:lstStyle/>
        <a:p>
          <a:r>
            <a:rPr lang="ru-RU" dirty="0"/>
            <a:t>Модуль комплектования</a:t>
          </a:r>
          <a:endParaRPr lang="en-US" dirty="0"/>
        </a:p>
      </dgm:t>
    </dgm:pt>
    <dgm:pt modelId="{A1E60A00-76C9-491A-9C10-B27A8DF14C07}" type="parTrans" cxnId="{7923D1AF-AC4F-4074-9151-471081D06D4A}">
      <dgm:prSet/>
      <dgm:spPr/>
      <dgm:t>
        <a:bodyPr/>
        <a:lstStyle/>
        <a:p>
          <a:endParaRPr lang="en-US"/>
        </a:p>
      </dgm:t>
    </dgm:pt>
    <dgm:pt modelId="{B5B48628-3402-4147-B455-1FD754D4CB28}" type="sibTrans" cxnId="{7923D1AF-AC4F-4074-9151-471081D06D4A}">
      <dgm:prSet/>
      <dgm:spPr/>
      <dgm:t>
        <a:bodyPr/>
        <a:lstStyle/>
        <a:p>
          <a:endParaRPr lang="en-US"/>
        </a:p>
      </dgm:t>
    </dgm:pt>
    <dgm:pt modelId="{93458868-D9AE-4BEF-A0C2-3DC63A8A24C9}">
      <dgm:prSet/>
      <dgm:spPr/>
      <dgm:t>
        <a:bodyPr/>
        <a:lstStyle/>
        <a:p>
          <a:r>
            <a:rPr lang="ru-RU" dirty="0"/>
            <a:t>Модуль обслуживания пользователей</a:t>
          </a:r>
        </a:p>
      </dgm:t>
    </dgm:pt>
    <dgm:pt modelId="{CE819A2D-CC8D-42ED-BC1C-4E5E702DFC4D}" type="parTrans" cxnId="{A0E0033A-897A-423C-99A0-331D6C19ED28}">
      <dgm:prSet/>
      <dgm:spPr/>
      <dgm:t>
        <a:bodyPr/>
        <a:lstStyle/>
        <a:p>
          <a:endParaRPr lang="en-US"/>
        </a:p>
      </dgm:t>
    </dgm:pt>
    <dgm:pt modelId="{44F4A2DF-384E-484B-B611-B9A26B639334}" type="sibTrans" cxnId="{A0E0033A-897A-423C-99A0-331D6C19ED28}">
      <dgm:prSet/>
      <dgm:spPr/>
      <dgm:t>
        <a:bodyPr/>
        <a:lstStyle/>
        <a:p>
          <a:endParaRPr lang="en-US"/>
        </a:p>
      </dgm:t>
    </dgm:pt>
    <dgm:pt modelId="{8CB8B2E9-CAB2-4D3A-AB54-BB975B807809}">
      <dgm:prSet phldrT="[Text]"/>
      <dgm:spPr/>
      <dgm:t>
        <a:bodyPr/>
        <a:lstStyle/>
        <a:p>
          <a:r>
            <a:rPr lang="ru-RU" dirty="0"/>
            <a:t>Модуль каталогизации</a:t>
          </a:r>
          <a:endParaRPr lang="en-US" dirty="0"/>
        </a:p>
      </dgm:t>
    </dgm:pt>
    <dgm:pt modelId="{0DBBAF43-B93B-488D-B0B9-1AD22A6AFB82}" type="parTrans" cxnId="{56AF48B2-40AB-4814-86C4-FCBE63CA95F7}">
      <dgm:prSet/>
      <dgm:spPr/>
      <dgm:t>
        <a:bodyPr/>
        <a:lstStyle/>
        <a:p>
          <a:endParaRPr lang="en-US"/>
        </a:p>
      </dgm:t>
    </dgm:pt>
    <dgm:pt modelId="{5AD62079-67A2-4341-B498-73448B3C5D4E}" type="sibTrans" cxnId="{56AF48B2-40AB-4814-86C4-FCBE63CA95F7}">
      <dgm:prSet/>
      <dgm:spPr/>
      <dgm:t>
        <a:bodyPr/>
        <a:lstStyle/>
        <a:p>
          <a:endParaRPr lang="en-US"/>
        </a:p>
      </dgm:t>
    </dgm:pt>
    <dgm:pt modelId="{FAFF7AFB-9227-4619-A40D-6116B4C524F6}">
      <dgm:prSet/>
      <dgm:spPr/>
      <dgm:t>
        <a:bodyPr/>
        <a:lstStyle/>
        <a:p>
          <a:r>
            <a:rPr lang="ru-RU" dirty="0"/>
            <a:t>Электронный каталог</a:t>
          </a:r>
        </a:p>
      </dgm:t>
    </dgm:pt>
    <dgm:pt modelId="{577D6FE4-D0A5-4CCA-ADE4-FE1C9748C544}" type="parTrans" cxnId="{B0107156-663E-455B-90D0-6179B04FD989}">
      <dgm:prSet/>
      <dgm:spPr/>
      <dgm:t>
        <a:bodyPr/>
        <a:lstStyle/>
        <a:p>
          <a:endParaRPr lang="en-US"/>
        </a:p>
      </dgm:t>
    </dgm:pt>
    <dgm:pt modelId="{8DA3E373-E9E5-4591-BBAA-88E6A2AA49AE}" type="sibTrans" cxnId="{B0107156-663E-455B-90D0-6179B04FD989}">
      <dgm:prSet/>
      <dgm:spPr/>
      <dgm:t>
        <a:bodyPr/>
        <a:lstStyle/>
        <a:p>
          <a:endParaRPr lang="en-US"/>
        </a:p>
      </dgm:t>
    </dgm:pt>
    <dgm:pt modelId="{7B6F9674-8331-4717-9643-E0CE9FC37EC9}" type="pres">
      <dgm:prSet presAssocID="{39D4EBCC-AC54-475A-83CB-D0910841AF3B}" presName="diagram" presStyleCnt="0">
        <dgm:presLayoutVars>
          <dgm:dir/>
          <dgm:resizeHandles val="exact"/>
        </dgm:presLayoutVars>
      </dgm:prSet>
      <dgm:spPr/>
    </dgm:pt>
    <dgm:pt modelId="{DDBC48CC-1669-488F-8E91-0B3CFC319163}" type="pres">
      <dgm:prSet presAssocID="{2B2FDA55-7D43-4296-85A6-D37D915C40D8}" presName="node" presStyleLbl="node1" presStyleIdx="0" presStyleCnt="4">
        <dgm:presLayoutVars>
          <dgm:bulletEnabled val="1"/>
        </dgm:presLayoutVars>
      </dgm:prSet>
      <dgm:spPr/>
    </dgm:pt>
    <dgm:pt modelId="{E4890DCF-67DA-485E-9848-3F06E7473730}" type="pres">
      <dgm:prSet presAssocID="{B5B48628-3402-4147-B455-1FD754D4CB28}" presName="sibTrans" presStyleCnt="0"/>
      <dgm:spPr/>
    </dgm:pt>
    <dgm:pt modelId="{FE2279A2-682F-4BB5-8801-DBBF6E5B7730}" type="pres">
      <dgm:prSet presAssocID="{8CB8B2E9-CAB2-4D3A-AB54-BB975B807809}" presName="node" presStyleLbl="node1" presStyleIdx="1" presStyleCnt="4">
        <dgm:presLayoutVars>
          <dgm:bulletEnabled val="1"/>
        </dgm:presLayoutVars>
      </dgm:prSet>
      <dgm:spPr/>
    </dgm:pt>
    <dgm:pt modelId="{515198EC-E5F1-466C-9F26-4E1819495DF7}" type="pres">
      <dgm:prSet presAssocID="{5AD62079-67A2-4341-B498-73448B3C5D4E}" presName="sibTrans" presStyleCnt="0"/>
      <dgm:spPr/>
    </dgm:pt>
    <dgm:pt modelId="{EBB4BC8D-DF57-497D-A393-CC097EA9D71E}" type="pres">
      <dgm:prSet presAssocID="{93458868-D9AE-4BEF-A0C2-3DC63A8A24C9}" presName="node" presStyleLbl="node1" presStyleIdx="2" presStyleCnt="4">
        <dgm:presLayoutVars>
          <dgm:bulletEnabled val="1"/>
        </dgm:presLayoutVars>
      </dgm:prSet>
      <dgm:spPr/>
    </dgm:pt>
    <dgm:pt modelId="{8CCC65B5-9CFB-4C8A-AFF6-EB315C97F9D6}" type="pres">
      <dgm:prSet presAssocID="{44F4A2DF-384E-484B-B611-B9A26B639334}" presName="sibTrans" presStyleCnt="0"/>
      <dgm:spPr/>
    </dgm:pt>
    <dgm:pt modelId="{F7C3B770-71D7-4402-8337-BCF2596F6DA4}" type="pres">
      <dgm:prSet presAssocID="{FAFF7AFB-9227-4619-A40D-6116B4C524F6}" presName="node" presStyleLbl="node1" presStyleIdx="3" presStyleCnt="4">
        <dgm:presLayoutVars>
          <dgm:bulletEnabled val="1"/>
        </dgm:presLayoutVars>
      </dgm:prSet>
      <dgm:spPr/>
    </dgm:pt>
  </dgm:ptLst>
  <dgm:cxnLst>
    <dgm:cxn modelId="{00AF1C1B-78B8-4F98-98F6-9A912ABBD373}" type="presOf" srcId="{8CB8B2E9-CAB2-4D3A-AB54-BB975B807809}" destId="{FE2279A2-682F-4BB5-8801-DBBF6E5B7730}" srcOrd="0" destOrd="0" presId="urn:microsoft.com/office/officeart/2005/8/layout/default"/>
    <dgm:cxn modelId="{A0E0033A-897A-423C-99A0-331D6C19ED28}" srcId="{39D4EBCC-AC54-475A-83CB-D0910841AF3B}" destId="{93458868-D9AE-4BEF-A0C2-3DC63A8A24C9}" srcOrd="2" destOrd="0" parTransId="{CE819A2D-CC8D-42ED-BC1C-4E5E702DFC4D}" sibTransId="{44F4A2DF-384E-484B-B611-B9A26B639334}"/>
    <dgm:cxn modelId="{B0107156-663E-455B-90D0-6179B04FD989}" srcId="{39D4EBCC-AC54-475A-83CB-D0910841AF3B}" destId="{FAFF7AFB-9227-4619-A40D-6116B4C524F6}" srcOrd="3" destOrd="0" parTransId="{577D6FE4-D0A5-4CCA-ADE4-FE1C9748C544}" sibTransId="{8DA3E373-E9E5-4591-BBAA-88E6A2AA49AE}"/>
    <dgm:cxn modelId="{7F394BAD-040A-407E-A205-D78EFFF1DC1A}" type="presOf" srcId="{93458868-D9AE-4BEF-A0C2-3DC63A8A24C9}" destId="{EBB4BC8D-DF57-497D-A393-CC097EA9D71E}" srcOrd="0" destOrd="0" presId="urn:microsoft.com/office/officeart/2005/8/layout/default"/>
    <dgm:cxn modelId="{7923D1AF-AC4F-4074-9151-471081D06D4A}" srcId="{39D4EBCC-AC54-475A-83CB-D0910841AF3B}" destId="{2B2FDA55-7D43-4296-85A6-D37D915C40D8}" srcOrd="0" destOrd="0" parTransId="{A1E60A00-76C9-491A-9C10-B27A8DF14C07}" sibTransId="{B5B48628-3402-4147-B455-1FD754D4CB28}"/>
    <dgm:cxn modelId="{56AF48B2-40AB-4814-86C4-FCBE63CA95F7}" srcId="{39D4EBCC-AC54-475A-83CB-D0910841AF3B}" destId="{8CB8B2E9-CAB2-4D3A-AB54-BB975B807809}" srcOrd="1" destOrd="0" parTransId="{0DBBAF43-B93B-488D-B0B9-1AD22A6AFB82}" sibTransId="{5AD62079-67A2-4341-B498-73448B3C5D4E}"/>
    <dgm:cxn modelId="{79051ED0-4322-4C5D-9156-76DFCFCD0C58}" type="presOf" srcId="{FAFF7AFB-9227-4619-A40D-6116B4C524F6}" destId="{F7C3B770-71D7-4402-8337-BCF2596F6DA4}" srcOrd="0" destOrd="0" presId="urn:microsoft.com/office/officeart/2005/8/layout/default"/>
    <dgm:cxn modelId="{D78BE4E9-2CF7-4398-B2E0-356DBF9677FF}" type="presOf" srcId="{2B2FDA55-7D43-4296-85A6-D37D915C40D8}" destId="{DDBC48CC-1669-488F-8E91-0B3CFC319163}" srcOrd="0" destOrd="0" presId="urn:microsoft.com/office/officeart/2005/8/layout/default"/>
    <dgm:cxn modelId="{E3E458EC-84F1-4423-AE5C-5F68389DB5B5}" type="presOf" srcId="{39D4EBCC-AC54-475A-83CB-D0910841AF3B}" destId="{7B6F9674-8331-4717-9643-E0CE9FC37EC9}" srcOrd="0" destOrd="0" presId="urn:microsoft.com/office/officeart/2005/8/layout/default"/>
    <dgm:cxn modelId="{A29440F1-E471-454C-9997-701EF3367874}" type="presParOf" srcId="{7B6F9674-8331-4717-9643-E0CE9FC37EC9}" destId="{DDBC48CC-1669-488F-8E91-0B3CFC319163}" srcOrd="0" destOrd="0" presId="urn:microsoft.com/office/officeart/2005/8/layout/default"/>
    <dgm:cxn modelId="{D9381B91-B11D-4142-AD44-9EF584DF41FD}" type="presParOf" srcId="{7B6F9674-8331-4717-9643-E0CE9FC37EC9}" destId="{E4890DCF-67DA-485E-9848-3F06E7473730}" srcOrd="1" destOrd="0" presId="urn:microsoft.com/office/officeart/2005/8/layout/default"/>
    <dgm:cxn modelId="{C0084796-2ECE-4975-A39F-E47E0B5E653D}" type="presParOf" srcId="{7B6F9674-8331-4717-9643-E0CE9FC37EC9}" destId="{FE2279A2-682F-4BB5-8801-DBBF6E5B7730}" srcOrd="2" destOrd="0" presId="urn:microsoft.com/office/officeart/2005/8/layout/default"/>
    <dgm:cxn modelId="{4E7FB1A2-77F5-41E0-A8D5-40D7F4A10626}" type="presParOf" srcId="{7B6F9674-8331-4717-9643-E0CE9FC37EC9}" destId="{515198EC-E5F1-466C-9F26-4E1819495DF7}" srcOrd="3" destOrd="0" presId="urn:microsoft.com/office/officeart/2005/8/layout/default"/>
    <dgm:cxn modelId="{363CAB39-BA9D-49D0-9C35-0AD3AB94CAF1}" type="presParOf" srcId="{7B6F9674-8331-4717-9643-E0CE9FC37EC9}" destId="{EBB4BC8D-DF57-497D-A393-CC097EA9D71E}" srcOrd="4" destOrd="0" presId="urn:microsoft.com/office/officeart/2005/8/layout/default"/>
    <dgm:cxn modelId="{051B518D-D877-40AF-B27D-D5DF3A6EBF99}" type="presParOf" srcId="{7B6F9674-8331-4717-9643-E0CE9FC37EC9}" destId="{8CCC65B5-9CFB-4C8A-AFF6-EB315C97F9D6}" srcOrd="5" destOrd="0" presId="urn:microsoft.com/office/officeart/2005/8/layout/default"/>
    <dgm:cxn modelId="{3FD07585-CC9B-405A-9140-1A67A9A00377}" type="presParOf" srcId="{7B6F9674-8331-4717-9643-E0CE9FC37EC9}" destId="{F7C3B770-71D7-4402-8337-BCF2596F6DA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5F08FF-11AD-4BBA-869D-9F818F19BD4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104FBE-78FA-4C57-B6D1-EF3A881AF998}">
      <dgm:prSet phldrT="[Text]"/>
      <dgm:spPr/>
      <dgm:t>
        <a:bodyPr/>
        <a:lstStyle/>
        <a:p>
          <a:r>
            <a:rPr lang="ru-RU" dirty="0"/>
            <a:t>Механизмы и протоколы поиска и возможность уточнения поиска</a:t>
          </a:r>
          <a:endParaRPr lang="en-US" dirty="0"/>
        </a:p>
      </dgm:t>
    </dgm:pt>
    <dgm:pt modelId="{3495128C-5470-40B7-89D9-AA50B3A7465D}" type="parTrans" cxnId="{0D17E4B4-AC4A-475C-BE07-792325C7059A}">
      <dgm:prSet/>
      <dgm:spPr/>
      <dgm:t>
        <a:bodyPr/>
        <a:lstStyle/>
        <a:p>
          <a:endParaRPr lang="en-US"/>
        </a:p>
      </dgm:t>
    </dgm:pt>
    <dgm:pt modelId="{B9D8F12F-EFE1-4415-A75B-1AA527D10936}" type="sibTrans" cxnId="{0D17E4B4-AC4A-475C-BE07-792325C7059A}">
      <dgm:prSet/>
      <dgm:spPr/>
      <dgm:t>
        <a:bodyPr/>
        <a:lstStyle/>
        <a:p>
          <a:endParaRPr lang="en-US"/>
        </a:p>
      </dgm:t>
    </dgm:pt>
    <dgm:pt modelId="{88404974-3DA0-4CE8-8CFC-46C806300D0D}">
      <dgm:prSet/>
      <dgm:spPr/>
      <dgm:t>
        <a:bodyPr/>
        <a:lstStyle/>
        <a:p>
          <a:r>
            <a:rPr lang="ru-RU" dirty="0"/>
            <a:t>Функции сбора отчетов и формирования статистики по запросам</a:t>
          </a:r>
        </a:p>
      </dgm:t>
    </dgm:pt>
    <dgm:pt modelId="{1EFF8D7C-0F2B-4011-9CB5-057AE4A89F4B}" type="parTrans" cxnId="{60850266-4B5B-42B3-AA9C-9482D1C0A279}">
      <dgm:prSet/>
      <dgm:spPr/>
      <dgm:t>
        <a:bodyPr/>
        <a:lstStyle/>
        <a:p>
          <a:endParaRPr lang="en-US"/>
        </a:p>
      </dgm:t>
    </dgm:pt>
    <dgm:pt modelId="{8C33BF89-CBC1-4CF7-8C9E-2E7EFDCFBE37}" type="sibTrans" cxnId="{60850266-4B5B-42B3-AA9C-9482D1C0A279}">
      <dgm:prSet/>
      <dgm:spPr/>
      <dgm:t>
        <a:bodyPr/>
        <a:lstStyle/>
        <a:p>
          <a:endParaRPr lang="en-US"/>
        </a:p>
      </dgm:t>
    </dgm:pt>
    <dgm:pt modelId="{16E56B3D-4DA6-489B-92EA-EDEEF9C318F8}">
      <dgm:prSet/>
      <dgm:spPr/>
      <dgm:t>
        <a:bodyPr/>
        <a:lstStyle/>
        <a:p>
          <a:r>
            <a:rPr lang="ru-RU" dirty="0"/>
            <a:t>Функции безопасности и аутентификации пользователей</a:t>
          </a:r>
        </a:p>
      </dgm:t>
    </dgm:pt>
    <dgm:pt modelId="{D57A39F5-969E-420A-B253-18C9CD5C247F}" type="parTrans" cxnId="{DED94390-FA9C-492A-BAA6-C7922822B861}">
      <dgm:prSet/>
      <dgm:spPr/>
      <dgm:t>
        <a:bodyPr/>
        <a:lstStyle/>
        <a:p>
          <a:endParaRPr lang="en-US"/>
        </a:p>
      </dgm:t>
    </dgm:pt>
    <dgm:pt modelId="{EDBB5F51-5A17-42A6-852D-5E4EED61864C}" type="sibTrans" cxnId="{DED94390-FA9C-492A-BAA6-C7922822B861}">
      <dgm:prSet/>
      <dgm:spPr/>
      <dgm:t>
        <a:bodyPr/>
        <a:lstStyle/>
        <a:p>
          <a:endParaRPr lang="en-US"/>
        </a:p>
      </dgm:t>
    </dgm:pt>
    <dgm:pt modelId="{8439FEBC-696A-4E09-96F6-89743C1176C2}">
      <dgm:prSet/>
      <dgm:spPr/>
      <dgm:t>
        <a:bodyPr/>
        <a:lstStyle/>
        <a:p>
          <a:r>
            <a:rPr lang="ru-RU" dirty="0"/>
            <a:t>Взаимодействие с другими информационными системами и платформами (</a:t>
          </a:r>
          <a:r>
            <a:rPr lang="en-US" dirty="0"/>
            <a:t>EGOV, </a:t>
          </a:r>
          <a:r>
            <a:rPr lang="ru-RU" dirty="0"/>
            <a:t>вузовские системы)</a:t>
          </a:r>
        </a:p>
      </dgm:t>
    </dgm:pt>
    <dgm:pt modelId="{48AC3E48-48C9-4004-A208-C7BD95431E07}" type="parTrans" cxnId="{4C65EBDB-5AD9-4B72-BC0F-1E95452941B4}">
      <dgm:prSet/>
      <dgm:spPr/>
      <dgm:t>
        <a:bodyPr/>
        <a:lstStyle/>
        <a:p>
          <a:endParaRPr lang="en-US"/>
        </a:p>
      </dgm:t>
    </dgm:pt>
    <dgm:pt modelId="{2CBF080E-FD19-4509-B9B6-35B654414BE0}" type="sibTrans" cxnId="{4C65EBDB-5AD9-4B72-BC0F-1E95452941B4}">
      <dgm:prSet/>
      <dgm:spPr/>
      <dgm:t>
        <a:bodyPr/>
        <a:lstStyle/>
        <a:p>
          <a:endParaRPr lang="en-US"/>
        </a:p>
      </dgm:t>
    </dgm:pt>
    <dgm:pt modelId="{7B25F305-833C-48DA-85D2-5165FA44C676}">
      <dgm:prSet/>
      <dgm:spPr/>
      <dgm:t>
        <a:bodyPr/>
        <a:lstStyle/>
        <a:p>
          <a:r>
            <a:rPr lang="ru-RU" dirty="0"/>
            <a:t>Обучение и сервис</a:t>
          </a:r>
        </a:p>
      </dgm:t>
    </dgm:pt>
    <dgm:pt modelId="{9A6DE225-E2F7-4B15-B5DE-67EFAA02BF37}" type="parTrans" cxnId="{EF8FBDFD-D233-437C-B9A0-4AF2B8A12E39}">
      <dgm:prSet/>
      <dgm:spPr/>
      <dgm:t>
        <a:bodyPr/>
        <a:lstStyle/>
        <a:p>
          <a:endParaRPr lang="en-US"/>
        </a:p>
      </dgm:t>
    </dgm:pt>
    <dgm:pt modelId="{10F9C525-6E45-46F4-BA1F-1FCAD4805931}" type="sibTrans" cxnId="{EF8FBDFD-D233-437C-B9A0-4AF2B8A12E39}">
      <dgm:prSet/>
      <dgm:spPr/>
      <dgm:t>
        <a:bodyPr/>
        <a:lstStyle/>
        <a:p>
          <a:endParaRPr lang="en-US"/>
        </a:p>
      </dgm:t>
    </dgm:pt>
    <dgm:pt modelId="{C086A4B6-9D48-4579-B104-B5BB691FFBD6}">
      <dgm:prSet phldrT="[Text]"/>
      <dgm:spPr/>
      <dgm:t>
        <a:bodyPr/>
        <a:lstStyle/>
        <a:p>
          <a:r>
            <a:rPr lang="ru-RU" dirty="0"/>
            <a:t>Тип библиотеки. Стоимость внедрения системы и её надёжность</a:t>
          </a:r>
          <a:endParaRPr lang="en-US" dirty="0"/>
        </a:p>
      </dgm:t>
    </dgm:pt>
    <dgm:pt modelId="{1231A7FF-6739-439F-B76B-FB8DABB93811}" type="parTrans" cxnId="{34584D60-6EBF-4647-9EBC-8EE393CBCEDE}">
      <dgm:prSet/>
      <dgm:spPr/>
      <dgm:t>
        <a:bodyPr/>
        <a:lstStyle/>
        <a:p>
          <a:endParaRPr lang="en-US"/>
        </a:p>
      </dgm:t>
    </dgm:pt>
    <dgm:pt modelId="{BE7CDDBA-BDF3-43CD-92A4-366CE49ED61E}" type="sibTrans" cxnId="{34584D60-6EBF-4647-9EBC-8EE393CBCEDE}">
      <dgm:prSet/>
      <dgm:spPr/>
      <dgm:t>
        <a:bodyPr/>
        <a:lstStyle/>
        <a:p>
          <a:endParaRPr lang="en-US"/>
        </a:p>
      </dgm:t>
    </dgm:pt>
    <dgm:pt modelId="{608F2B41-DBF8-4FE0-9E91-1B13E1EE2682}" type="pres">
      <dgm:prSet presAssocID="{085F08FF-11AD-4BBA-869D-9F818F19BD4C}" presName="diagram" presStyleCnt="0">
        <dgm:presLayoutVars>
          <dgm:dir/>
          <dgm:resizeHandles val="exact"/>
        </dgm:presLayoutVars>
      </dgm:prSet>
      <dgm:spPr/>
    </dgm:pt>
    <dgm:pt modelId="{9050E246-4C91-45A8-9B4D-8E58525C6282}" type="pres">
      <dgm:prSet presAssocID="{C086A4B6-9D48-4579-B104-B5BB691FFBD6}" presName="node" presStyleLbl="node1" presStyleIdx="0" presStyleCnt="6">
        <dgm:presLayoutVars>
          <dgm:bulletEnabled val="1"/>
        </dgm:presLayoutVars>
      </dgm:prSet>
      <dgm:spPr/>
    </dgm:pt>
    <dgm:pt modelId="{7FE5EF5C-E719-4EA4-AF90-BCA0C806ED34}" type="pres">
      <dgm:prSet presAssocID="{BE7CDDBA-BDF3-43CD-92A4-366CE49ED61E}" presName="sibTrans" presStyleCnt="0"/>
      <dgm:spPr/>
    </dgm:pt>
    <dgm:pt modelId="{ACEE779B-DB6D-480A-8EEF-1A254BB810E3}" type="pres">
      <dgm:prSet presAssocID="{9A104FBE-78FA-4C57-B6D1-EF3A881AF998}" presName="node" presStyleLbl="node1" presStyleIdx="1" presStyleCnt="6">
        <dgm:presLayoutVars>
          <dgm:bulletEnabled val="1"/>
        </dgm:presLayoutVars>
      </dgm:prSet>
      <dgm:spPr/>
    </dgm:pt>
    <dgm:pt modelId="{D572A4B5-4C21-49CC-A21F-5B3C47F93243}" type="pres">
      <dgm:prSet presAssocID="{B9D8F12F-EFE1-4415-A75B-1AA527D10936}" presName="sibTrans" presStyleCnt="0"/>
      <dgm:spPr/>
    </dgm:pt>
    <dgm:pt modelId="{F4D9E747-10B7-4256-B548-0BC1D63B70DF}" type="pres">
      <dgm:prSet presAssocID="{88404974-3DA0-4CE8-8CFC-46C806300D0D}" presName="node" presStyleLbl="node1" presStyleIdx="2" presStyleCnt="6">
        <dgm:presLayoutVars>
          <dgm:bulletEnabled val="1"/>
        </dgm:presLayoutVars>
      </dgm:prSet>
      <dgm:spPr/>
    </dgm:pt>
    <dgm:pt modelId="{1EC3185A-B05E-4547-95E6-F3432BF59A6D}" type="pres">
      <dgm:prSet presAssocID="{8C33BF89-CBC1-4CF7-8C9E-2E7EFDCFBE37}" presName="sibTrans" presStyleCnt="0"/>
      <dgm:spPr/>
    </dgm:pt>
    <dgm:pt modelId="{06DA66F8-1B20-4A28-A949-0F022F01A5F7}" type="pres">
      <dgm:prSet presAssocID="{16E56B3D-4DA6-489B-92EA-EDEEF9C318F8}" presName="node" presStyleLbl="node1" presStyleIdx="3" presStyleCnt="6">
        <dgm:presLayoutVars>
          <dgm:bulletEnabled val="1"/>
        </dgm:presLayoutVars>
      </dgm:prSet>
      <dgm:spPr/>
    </dgm:pt>
    <dgm:pt modelId="{C7E1BE0C-86D1-410A-91A9-EEC5B977C29B}" type="pres">
      <dgm:prSet presAssocID="{EDBB5F51-5A17-42A6-852D-5E4EED61864C}" presName="sibTrans" presStyleCnt="0"/>
      <dgm:spPr/>
    </dgm:pt>
    <dgm:pt modelId="{192B4581-62B0-4FEC-8F43-77ED6E42859B}" type="pres">
      <dgm:prSet presAssocID="{8439FEBC-696A-4E09-96F6-89743C1176C2}" presName="node" presStyleLbl="node1" presStyleIdx="4" presStyleCnt="6">
        <dgm:presLayoutVars>
          <dgm:bulletEnabled val="1"/>
        </dgm:presLayoutVars>
      </dgm:prSet>
      <dgm:spPr/>
    </dgm:pt>
    <dgm:pt modelId="{92D0A7CA-3DD5-41CD-945B-D624428DA58B}" type="pres">
      <dgm:prSet presAssocID="{2CBF080E-FD19-4509-B9B6-35B654414BE0}" presName="sibTrans" presStyleCnt="0"/>
      <dgm:spPr/>
    </dgm:pt>
    <dgm:pt modelId="{F9E70472-D4B5-4166-A99A-B7F06D999696}" type="pres">
      <dgm:prSet presAssocID="{7B25F305-833C-48DA-85D2-5165FA44C676}" presName="node" presStyleLbl="node1" presStyleIdx="5" presStyleCnt="6">
        <dgm:presLayoutVars>
          <dgm:bulletEnabled val="1"/>
        </dgm:presLayoutVars>
      </dgm:prSet>
      <dgm:spPr/>
    </dgm:pt>
  </dgm:ptLst>
  <dgm:cxnLst>
    <dgm:cxn modelId="{5D51DD35-AF1C-4F0F-94A3-568CAD072BBE}" type="presOf" srcId="{9A104FBE-78FA-4C57-B6D1-EF3A881AF998}" destId="{ACEE779B-DB6D-480A-8EEF-1A254BB810E3}" srcOrd="0" destOrd="0" presId="urn:microsoft.com/office/officeart/2005/8/layout/default"/>
    <dgm:cxn modelId="{34584D60-6EBF-4647-9EBC-8EE393CBCEDE}" srcId="{085F08FF-11AD-4BBA-869D-9F818F19BD4C}" destId="{C086A4B6-9D48-4579-B104-B5BB691FFBD6}" srcOrd="0" destOrd="0" parTransId="{1231A7FF-6739-439F-B76B-FB8DABB93811}" sibTransId="{BE7CDDBA-BDF3-43CD-92A4-366CE49ED61E}"/>
    <dgm:cxn modelId="{B4A5CB41-0FE3-4C1F-BF4C-6D7F679EB19E}" type="presOf" srcId="{16E56B3D-4DA6-489B-92EA-EDEEF9C318F8}" destId="{06DA66F8-1B20-4A28-A949-0F022F01A5F7}" srcOrd="0" destOrd="0" presId="urn:microsoft.com/office/officeart/2005/8/layout/default"/>
    <dgm:cxn modelId="{8E5EBA64-0FC8-429B-8825-9A3A926C8BFD}" type="presOf" srcId="{8439FEBC-696A-4E09-96F6-89743C1176C2}" destId="{192B4581-62B0-4FEC-8F43-77ED6E42859B}" srcOrd="0" destOrd="0" presId="urn:microsoft.com/office/officeart/2005/8/layout/default"/>
    <dgm:cxn modelId="{60850266-4B5B-42B3-AA9C-9482D1C0A279}" srcId="{085F08FF-11AD-4BBA-869D-9F818F19BD4C}" destId="{88404974-3DA0-4CE8-8CFC-46C806300D0D}" srcOrd="2" destOrd="0" parTransId="{1EFF8D7C-0F2B-4011-9CB5-057AE4A89F4B}" sibTransId="{8C33BF89-CBC1-4CF7-8C9E-2E7EFDCFBE37}"/>
    <dgm:cxn modelId="{DED94390-FA9C-492A-BAA6-C7922822B861}" srcId="{085F08FF-11AD-4BBA-869D-9F818F19BD4C}" destId="{16E56B3D-4DA6-489B-92EA-EDEEF9C318F8}" srcOrd="3" destOrd="0" parTransId="{D57A39F5-969E-420A-B253-18C9CD5C247F}" sibTransId="{EDBB5F51-5A17-42A6-852D-5E4EED61864C}"/>
    <dgm:cxn modelId="{C46FB8AD-18D0-4C6E-9A10-25CA5C0EA306}" type="presOf" srcId="{7B25F305-833C-48DA-85D2-5165FA44C676}" destId="{F9E70472-D4B5-4166-A99A-B7F06D999696}" srcOrd="0" destOrd="0" presId="urn:microsoft.com/office/officeart/2005/8/layout/default"/>
    <dgm:cxn modelId="{0D17E4B4-AC4A-475C-BE07-792325C7059A}" srcId="{085F08FF-11AD-4BBA-869D-9F818F19BD4C}" destId="{9A104FBE-78FA-4C57-B6D1-EF3A881AF998}" srcOrd="1" destOrd="0" parTransId="{3495128C-5470-40B7-89D9-AA50B3A7465D}" sibTransId="{B9D8F12F-EFE1-4415-A75B-1AA527D10936}"/>
    <dgm:cxn modelId="{7FA548C8-FDDC-4E13-8834-C9F370DA0A55}" type="presOf" srcId="{085F08FF-11AD-4BBA-869D-9F818F19BD4C}" destId="{608F2B41-DBF8-4FE0-9E91-1B13E1EE2682}" srcOrd="0" destOrd="0" presId="urn:microsoft.com/office/officeart/2005/8/layout/default"/>
    <dgm:cxn modelId="{9C3738CA-A1C1-47C4-86A2-A1CAFB4436F1}" type="presOf" srcId="{C086A4B6-9D48-4579-B104-B5BB691FFBD6}" destId="{9050E246-4C91-45A8-9B4D-8E58525C6282}" srcOrd="0" destOrd="0" presId="urn:microsoft.com/office/officeart/2005/8/layout/default"/>
    <dgm:cxn modelId="{1FFB86CA-5D4F-48ED-A22A-B3762EC5023B}" type="presOf" srcId="{88404974-3DA0-4CE8-8CFC-46C806300D0D}" destId="{F4D9E747-10B7-4256-B548-0BC1D63B70DF}" srcOrd="0" destOrd="0" presId="urn:microsoft.com/office/officeart/2005/8/layout/default"/>
    <dgm:cxn modelId="{4C65EBDB-5AD9-4B72-BC0F-1E95452941B4}" srcId="{085F08FF-11AD-4BBA-869D-9F818F19BD4C}" destId="{8439FEBC-696A-4E09-96F6-89743C1176C2}" srcOrd="4" destOrd="0" parTransId="{48AC3E48-48C9-4004-A208-C7BD95431E07}" sibTransId="{2CBF080E-FD19-4509-B9B6-35B654414BE0}"/>
    <dgm:cxn modelId="{EF8FBDFD-D233-437C-B9A0-4AF2B8A12E39}" srcId="{085F08FF-11AD-4BBA-869D-9F818F19BD4C}" destId="{7B25F305-833C-48DA-85D2-5165FA44C676}" srcOrd="5" destOrd="0" parTransId="{9A6DE225-E2F7-4B15-B5DE-67EFAA02BF37}" sibTransId="{10F9C525-6E45-46F4-BA1F-1FCAD4805931}"/>
    <dgm:cxn modelId="{AF860C17-E965-4870-AD2B-2519C5EFA902}" type="presParOf" srcId="{608F2B41-DBF8-4FE0-9E91-1B13E1EE2682}" destId="{9050E246-4C91-45A8-9B4D-8E58525C6282}" srcOrd="0" destOrd="0" presId="urn:microsoft.com/office/officeart/2005/8/layout/default"/>
    <dgm:cxn modelId="{401B971D-7B07-423A-85ED-1D7456DB36C7}" type="presParOf" srcId="{608F2B41-DBF8-4FE0-9E91-1B13E1EE2682}" destId="{7FE5EF5C-E719-4EA4-AF90-BCA0C806ED34}" srcOrd="1" destOrd="0" presId="urn:microsoft.com/office/officeart/2005/8/layout/default"/>
    <dgm:cxn modelId="{63475C47-9C30-46F8-B045-08B562270E15}" type="presParOf" srcId="{608F2B41-DBF8-4FE0-9E91-1B13E1EE2682}" destId="{ACEE779B-DB6D-480A-8EEF-1A254BB810E3}" srcOrd="2" destOrd="0" presId="urn:microsoft.com/office/officeart/2005/8/layout/default"/>
    <dgm:cxn modelId="{6DBCDA59-5B9D-44B9-8E26-71AFCF023669}" type="presParOf" srcId="{608F2B41-DBF8-4FE0-9E91-1B13E1EE2682}" destId="{D572A4B5-4C21-49CC-A21F-5B3C47F93243}" srcOrd="3" destOrd="0" presId="urn:microsoft.com/office/officeart/2005/8/layout/default"/>
    <dgm:cxn modelId="{7F5529F4-CA39-4179-A3E4-8C6EEF2E2899}" type="presParOf" srcId="{608F2B41-DBF8-4FE0-9E91-1B13E1EE2682}" destId="{F4D9E747-10B7-4256-B548-0BC1D63B70DF}" srcOrd="4" destOrd="0" presId="urn:microsoft.com/office/officeart/2005/8/layout/default"/>
    <dgm:cxn modelId="{7061DBE9-17E6-4220-BFCD-406067B4FB37}" type="presParOf" srcId="{608F2B41-DBF8-4FE0-9E91-1B13E1EE2682}" destId="{1EC3185A-B05E-4547-95E6-F3432BF59A6D}" srcOrd="5" destOrd="0" presId="urn:microsoft.com/office/officeart/2005/8/layout/default"/>
    <dgm:cxn modelId="{D4B2D71E-A194-4C3D-AA1E-D8F8AEE98D8B}" type="presParOf" srcId="{608F2B41-DBF8-4FE0-9E91-1B13E1EE2682}" destId="{06DA66F8-1B20-4A28-A949-0F022F01A5F7}" srcOrd="6" destOrd="0" presId="urn:microsoft.com/office/officeart/2005/8/layout/default"/>
    <dgm:cxn modelId="{EB188656-FCE3-4196-BA4E-AEC443C40ACD}" type="presParOf" srcId="{608F2B41-DBF8-4FE0-9E91-1B13E1EE2682}" destId="{C7E1BE0C-86D1-410A-91A9-EEC5B977C29B}" srcOrd="7" destOrd="0" presId="urn:microsoft.com/office/officeart/2005/8/layout/default"/>
    <dgm:cxn modelId="{6EFAE853-EAE1-4508-B142-B2DEB8634A49}" type="presParOf" srcId="{608F2B41-DBF8-4FE0-9E91-1B13E1EE2682}" destId="{192B4581-62B0-4FEC-8F43-77ED6E42859B}" srcOrd="8" destOrd="0" presId="urn:microsoft.com/office/officeart/2005/8/layout/default"/>
    <dgm:cxn modelId="{8D8BCCC2-A8D9-4EFD-BAC3-ABDF31BAF3A7}" type="presParOf" srcId="{608F2B41-DBF8-4FE0-9E91-1B13E1EE2682}" destId="{92D0A7CA-3DD5-41CD-945B-D624428DA58B}" srcOrd="9" destOrd="0" presId="urn:microsoft.com/office/officeart/2005/8/layout/default"/>
    <dgm:cxn modelId="{C53A7E6D-A0FB-4CFB-BAEF-59D80425EFDA}" type="presParOf" srcId="{608F2B41-DBF8-4FE0-9E91-1B13E1EE2682}" destId="{F9E70472-D4B5-4166-A99A-B7F06D99969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660455-F7FB-4E16-989B-66A370455105}" type="doc">
      <dgm:prSet loTypeId="urn:microsoft.com/office/officeart/2009/3/layout/BlockDescendingLis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3CEFF48-D495-4539-A9FD-7C92F737C875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b="1" dirty="0">
              <a:latin typeface="Bahnschrift" panose="020B0502040204020203" pitchFamily="34" charset="0"/>
            </a:rPr>
            <a:t>192</a:t>
          </a:r>
          <a:endParaRPr lang="en-US" b="1" dirty="0">
            <a:latin typeface="Bahnschrift" panose="020B0502040204020203" pitchFamily="34" charset="0"/>
          </a:endParaRPr>
        </a:p>
      </dgm:t>
    </dgm:pt>
    <dgm:pt modelId="{21B65469-AA69-4A6C-88D5-0B66F26B37E1}" type="parTrans" cxnId="{982DFD49-07BC-48A4-AAD6-12D8A1094B9C}">
      <dgm:prSet/>
      <dgm:spPr/>
      <dgm:t>
        <a:bodyPr/>
        <a:lstStyle/>
        <a:p>
          <a:endParaRPr lang="en-US">
            <a:latin typeface="Bahnschrift" panose="020B0502040204020203" pitchFamily="34" charset="0"/>
          </a:endParaRPr>
        </a:p>
      </dgm:t>
    </dgm:pt>
    <dgm:pt modelId="{6D627590-9206-4460-8794-838D387A469E}" type="sibTrans" cxnId="{982DFD49-07BC-48A4-AAD6-12D8A1094B9C}">
      <dgm:prSet/>
      <dgm:spPr/>
      <dgm:t>
        <a:bodyPr/>
        <a:lstStyle/>
        <a:p>
          <a:endParaRPr lang="en-US">
            <a:latin typeface="Bahnschrift" panose="020B0502040204020203" pitchFamily="34" charset="0"/>
          </a:endParaRPr>
        </a:p>
      </dgm:t>
    </dgm:pt>
    <dgm:pt modelId="{7A4AA06D-8694-48A5-ACEE-3F9DFFC54597}">
      <dgm:prSet phldrT="[Text]" custT="1"/>
      <dgm:spPr/>
      <dgm:t>
        <a:bodyPr/>
        <a:lstStyle/>
        <a:p>
          <a:r>
            <a:rPr lang="en-US" sz="1600" b="1" dirty="0" err="1">
              <a:latin typeface="Bahnschrift" panose="020B0502040204020203" pitchFamily="34" charset="0"/>
            </a:rPr>
            <a:t>Национальная</a:t>
          </a:r>
          <a:r>
            <a:rPr lang="en-US" sz="1600" b="1" dirty="0">
              <a:latin typeface="Bahnschrift" panose="020B0502040204020203" pitchFamily="34" charset="0"/>
            </a:rPr>
            <a:t> </a:t>
          </a:r>
          <a:r>
            <a:rPr lang="en-US" sz="1600" b="1" dirty="0" err="1">
              <a:latin typeface="Bahnschrift" panose="020B0502040204020203" pitchFamily="34" charset="0"/>
            </a:rPr>
            <a:t>библиотека</a:t>
          </a:r>
          <a:r>
            <a:rPr lang="en-US" sz="1600" b="1" dirty="0">
              <a:latin typeface="Bahnschrift" panose="020B0502040204020203" pitchFamily="34" charset="0"/>
            </a:rPr>
            <a:t> </a:t>
          </a:r>
          <a:r>
            <a:rPr lang="en-US" sz="1600" b="1" dirty="0" err="1">
              <a:latin typeface="Bahnschrift" panose="020B0502040204020203" pitchFamily="34" charset="0"/>
            </a:rPr>
            <a:t>Узбекистана</a:t>
          </a:r>
          <a:endParaRPr lang="ru-RU" sz="1600" dirty="0">
            <a:latin typeface="Bahnschrift" panose="020B0502040204020203" pitchFamily="34" charset="0"/>
          </a:endParaRPr>
        </a:p>
        <a:p>
          <a:r>
            <a:rPr lang="ru-RU" sz="1600" dirty="0">
              <a:latin typeface="Bahnschrift" panose="020B0502040204020203" pitchFamily="34" charset="0"/>
            </a:rPr>
            <a:t>Областные информационно- библиотечные центры – 14 </a:t>
          </a:r>
          <a:endParaRPr lang="en-US" sz="1600" b="1" dirty="0">
            <a:latin typeface="Bahnschrift" panose="020B0502040204020203" pitchFamily="34" charset="0"/>
          </a:endParaRPr>
        </a:p>
      </dgm:t>
    </dgm:pt>
    <dgm:pt modelId="{5DCE6F1E-C164-417E-B8BA-7DEEAC82D3BF}" type="parTrans" cxnId="{6FF56A73-0CB1-47D2-B3E4-19C3A7DCB549}">
      <dgm:prSet/>
      <dgm:spPr/>
      <dgm:t>
        <a:bodyPr/>
        <a:lstStyle/>
        <a:p>
          <a:endParaRPr lang="en-US">
            <a:latin typeface="Bahnschrift" panose="020B0502040204020203" pitchFamily="34" charset="0"/>
          </a:endParaRPr>
        </a:p>
      </dgm:t>
    </dgm:pt>
    <dgm:pt modelId="{7E880A0D-D688-4272-8644-21112A6AC201}" type="sibTrans" cxnId="{6FF56A73-0CB1-47D2-B3E4-19C3A7DCB549}">
      <dgm:prSet/>
      <dgm:spPr/>
      <dgm:t>
        <a:bodyPr/>
        <a:lstStyle/>
        <a:p>
          <a:endParaRPr lang="en-US">
            <a:latin typeface="Bahnschrift" panose="020B0502040204020203" pitchFamily="34" charset="0"/>
          </a:endParaRPr>
        </a:p>
      </dgm:t>
    </dgm:pt>
    <dgm:pt modelId="{4C742D10-138D-4EB3-BB2D-73C2C50D9F2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>
              <a:latin typeface="Bahnschrift" panose="020B0502040204020203" pitchFamily="34" charset="0"/>
            </a:rPr>
            <a:t>15</a:t>
          </a:r>
          <a:endParaRPr lang="en-US" dirty="0">
            <a:latin typeface="Bahnschrift" panose="020B0502040204020203" pitchFamily="34" charset="0"/>
          </a:endParaRPr>
        </a:p>
      </dgm:t>
    </dgm:pt>
    <dgm:pt modelId="{A8D54C10-CFE6-4E5B-BA2D-3061537A43BF}" type="parTrans" cxnId="{884A4058-AC74-4420-B3BC-4095AEBE13E4}">
      <dgm:prSet/>
      <dgm:spPr/>
      <dgm:t>
        <a:bodyPr/>
        <a:lstStyle/>
        <a:p>
          <a:endParaRPr lang="en-US">
            <a:latin typeface="Bahnschrift" panose="020B0502040204020203" pitchFamily="34" charset="0"/>
          </a:endParaRPr>
        </a:p>
      </dgm:t>
    </dgm:pt>
    <dgm:pt modelId="{9D46DEEE-7FBE-4E09-82A6-63C10B4B2936}" type="sibTrans" cxnId="{884A4058-AC74-4420-B3BC-4095AEBE13E4}">
      <dgm:prSet/>
      <dgm:spPr/>
      <dgm:t>
        <a:bodyPr/>
        <a:lstStyle/>
        <a:p>
          <a:endParaRPr lang="en-US">
            <a:latin typeface="Bahnschrift" panose="020B0502040204020203" pitchFamily="34" charset="0"/>
          </a:endParaRPr>
        </a:p>
      </dgm:t>
    </dgm:pt>
    <dgm:pt modelId="{E5327402-6C62-4EF9-9B4A-0572DA50B99E}">
      <dgm:prSet phldrT="[Text]" custT="1"/>
      <dgm:spPr/>
      <dgm:t>
        <a:bodyPr/>
        <a:lstStyle/>
        <a:p>
          <a:r>
            <a:rPr lang="en-US" sz="1600" b="1" dirty="0" err="1">
              <a:latin typeface="Bahnschrift" panose="020B0502040204020203" pitchFamily="34" charset="0"/>
            </a:rPr>
            <a:t>Республиканская</a:t>
          </a:r>
          <a:r>
            <a:rPr lang="en-US" sz="1600" b="1" dirty="0">
              <a:latin typeface="Bahnschrift" panose="020B0502040204020203" pitchFamily="34" charset="0"/>
            </a:rPr>
            <a:t> </a:t>
          </a:r>
          <a:r>
            <a:rPr lang="en-US" sz="1600" b="1" dirty="0" err="1">
              <a:latin typeface="Bahnschrift" panose="020B0502040204020203" pitchFamily="34" charset="0"/>
            </a:rPr>
            <a:t>детская</a:t>
          </a:r>
          <a:r>
            <a:rPr lang="en-US" sz="1600" b="1" dirty="0">
              <a:latin typeface="Bahnschrift" panose="020B0502040204020203" pitchFamily="34" charset="0"/>
            </a:rPr>
            <a:t> </a:t>
          </a:r>
          <a:r>
            <a:rPr lang="en-US" sz="1600" b="1" dirty="0" err="1">
              <a:latin typeface="Bahnschrift" panose="020B0502040204020203" pitchFamily="34" charset="0"/>
            </a:rPr>
            <a:t>библиотека</a:t>
          </a:r>
          <a:endParaRPr lang="en-US" sz="1600" b="1" dirty="0">
            <a:latin typeface="Bahnschrift" panose="020B0502040204020203" pitchFamily="34" charset="0"/>
          </a:endParaRPr>
        </a:p>
      </dgm:t>
    </dgm:pt>
    <dgm:pt modelId="{FA991B27-5C87-465C-8241-39A77FC09B50}" type="parTrans" cxnId="{633E4953-F66A-4C95-A16D-6577F06F13AC}">
      <dgm:prSet/>
      <dgm:spPr/>
      <dgm:t>
        <a:bodyPr/>
        <a:lstStyle/>
        <a:p>
          <a:endParaRPr lang="en-US">
            <a:latin typeface="Bahnschrift" panose="020B0502040204020203" pitchFamily="34" charset="0"/>
          </a:endParaRPr>
        </a:p>
      </dgm:t>
    </dgm:pt>
    <dgm:pt modelId="{E60B2FCA-84CF-4B73-9C7B-9EDDB3D1758C}" type="sibTrans" cxnId="{633E4953-F66A-4C95-A16D-6577F06F13AC}">
      <dgm:prSet/>
      <dgm:spPr/>
      <dgm:t>
        <a:bodyPr/>
        <a:lstStyle/>
        <a:p>
          <a:endParaRPr lang="en-US">
            <a:latin typeface="Bahnschrift" panose="020B0502040204020203" pitchFamily="34" charset="0"/>
          </a:endParaRPr>
        </a:p>
      </dgm:t>
    </dgm:pt>
    <dgm:pt modelId="{6E44DDD1-DB48-4B06-BABB-103A23AB0C4B}">
      <dgm:prSet phldrT="[Text]" custT="1"/>
      <dgm:spPr/>
      <dgm:t>
        <a:bodyPr/>
        <a:lstStyle/>
        <a:p>
          <a:r>
            <a:rPr lang="ru-RU" sz="1600" b="0" dirty="0">
              <a:latin typeface="Bahnschrift" panose="020B0502040204020203" pitchFamily="34" charset="0"/>
            </a:rPr>
            <a:t>Областные детские библиотеки – 14 </a:t>
          </a:r>
          <a:endParaRPr lang="en-US" sz="1600" b="0" dirty="0">
            <a:latin typeface="Bahnschrift" panose="020B0502040204020203" pitchFamily="34" charset="0"/>
          </a:endParaRPr>
        </a:p>
      </dgm:t>
    </dgm:pt>
    <dgm:pt modelId="{A22AC85B-E029-4CC7-B8CB-7FE89FB21666}" type="parTrans" cxnId="{B4073714-66F0-46D5-9C94-75ACE93956E1}">
      <dgm:prSet/>
      <dgm:spPr/>
      <dgm:t>
        <a:bodyPr/>
        <a:lstStyle/>
        <a:p>
          <a:endParaRPr lang="en-US">
            <a:latin typeface="Bahnschrift" panose="020B0502040204020203" pitchFamily="34" charset="0"/>
          </a:endParaRPr>
        </a:p>
      </dgm:t>
    </dgm:pt>
    <dgm:pt modelId="{D83F8899-665A-4171-9B5D-097518DB0A07}" type="sibTrans" cxnId="{B4073714-66F0-46D5-9C94-75ACE93956E1}">
      <dgm:prSet/>
      <dgm:spPr/>
      <dgm:t>
        <a:bodyPr/>
        <a:lstStyle/>
        <a:p>
          <a:endParaRPr lang="en-US">
            <a:latin typeface="Bahnschrift" panose="020B0502040204020203" pitchFamily="34" charset="0"/>
          </a:endParaRPr>
        </a:p>
      </dgm:t>
    </dgm:pt>
    <dgm:pt modelId="{26C4D75E-8F22-4CB8-B170-1C7AE1C8E5CA}">
      <dgm:prSet phldrT="[Text]" custT="1"/>
      <dgm:spPr/>
      <dgm:t>
        <a:bodyPr/>
        <a:lstStyle/>
        <a:p>
          <a:r>
            <a:rPr lang="ru-RU" sz="1600" dirty="0">
              <a:latin typeface="Bahnschrift" panose="020B0502040204020203" pitchFamily="34" charset="0"/>
            </a:rPr>
            <a:t>Районные информационно- библиотечные центры – 177 </a:t>
          </a:r>
          <a:endParaRPr lang="en-US" sz="1600" dirty="0">
            <a:latin typeface="Bahnschrift" panose="020B0502040204020203" pitchFamily="34" charset="0"/>
          </a:endParaRPr>
        </a:p>
      </dgm:t>
    </dgm:pt>
    <dgm:pt modelId="{48F70D42-9D86-4D7C-897B-CB4FCD29C496}" type="parTrans" cxnId="{360AB025-286F-4CF1-AD9A-C9EC176C8606}">
      <dgm:prSet/>
      <dgm:spPr/>
      <dgm:t>
        <a:bodyPr/>
        <a:lstStyle/>
        <a:p>
          <a:endParaRPr lang="en-US">
            <a:latin typeface="Bahnschrift" panose="020B0502040204020203" pitchFamily="34" charset="0"/>
          </a:endParaRPr>
        </a:p>
      </dgm:t>
    </dgm:pt>
    <dgm:pt modelId="{E329BD5E-1776-486D-B40E-F222F29F20FA}" type="sibTrans" cxnId="{360AB025-286F-4CF1-AD9A-C9EC176C8606}">
      <dgm:prSet/>
      <dgm:spPr/>
      <dgm:t>
        <a:bodyPr/>
        <a:lstStyle/>
        <a:p>
          <a:endParaRPr lang="en-US">
            <a:latin typeface="Bahnschrift" panose="020B0502040204020203" pitchFamily="34" charset="0"/>
          </a:endParaRPr>
        </a:p>
      </dgm:t>
    </dgm:pt>
    <dgm:pt modelId="{6DEF3FF2-822A-480D-9519-A775A9A6CD6D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dirty="0">
              <a:latin typeface="Bahnschrift" panose="020B0502040204020203" pitchFamily="34" charset="0"/>
            </a:rPr>
            <a:t>15</a:t>
          </a:r>
          <a:endParaRPr lang="en-US" dirty="0">
            <a:latin typeface="Bahnschrift" panose="020B0502040204020203" pitchFamily="34" charset="0"/>
          </a:endParaRPr>
        </a:p>
      </dgm:t>
    </dgm:pt>
    <dgm:pt modelId="{D2C3C2BC-594F-4F9B-81FC-4B8FD6BC52B9}" type="parTrans" cxnId="{256AD65F-0CD9-4BB7-90F6-3A8926F85C3C}">
      <dgm:prSet/>
      <dgm:spPr/>
      <dgm:t>
        <a:bodyPr/>
        <a:lstStyle/>
        <a:p>
          <a:endParaRPr lang="en-US"/>
        </a:p>
      </dgm:t>
    </dgm:pt>
    <dgm:pt modelId="{4C915DBD-D094-4C84-BB00-E166B6488E28}" type="sibTrans" cxnId="{256AD65F-0CD9-4BB7-90F6-3A8926F85C3C}">
      <dgm:prSet/>
      <dgm:spPr/>
      <dgm:t>
        <a:bodyPr/>
        <a:lstStyle/>
        <a:p>
          <a:endParaRPr lang="en-US"/>
        </a:p>
      </dgm:t>
    </dgm:pt>
    <dgm:pt modelId="{7BE2D826-6CCB-4F22-80D4-B87833A22C8C}">
      <dgm:prSet phldrT="[Text]" custT="1"/>
      <dgm:spPr/>
      <dgm:t>
        <a:bodyPr/>
        <a:lstStyle/>
        <a:p>
          <a:r>
            <a:rPr lang="ru-RU" sz="1600" b="1" dirty="0">
              <a:latin typeface="Bahnschrift" panose="020B0502040204020203" pitchFamily="34" charset="0"/>
            </a:rPr>
            <a:t>Республиканская специальная библиотека для слепых</a:t>
          </a:r>
          <a:endParaRPr lang="en-US" sz="1600" b="1" dirty="0">
            <a:latin typeface="Bahnschrift" panose="020B0502040204020203" pitchFamily="34" charset="0"/>
          </a:endParaRPr>
        </a:p>
      </dgm:t>
    </dgm:pt>
    <dgm:pt modelId="{C0B5DB1F-B699-4E40-BFE9-832C21339B27}" type="parTrans" cxnId="{B472D40C-A37C-4895-98C3-FD8AB311A095}">
      <dgm:prSet/>
      <dgm:spPr/>
      <dgm:t>
        <a:bodyPr/>
        <a:lstStyle/>
        <a:p>
          <a:endParaRPr lang="en-US"/>
        </a:p>
      </dgm:t>
    </dgm:pt>
    <dgm:pt modelId="{93171F0E-BF56-49E7-93E8-8F59E07FC90B}" type="sibTrans" cxnId="{B472D40C-A37C-4895-98C3-FD8AB311A095}">
      <dgm:prSet/>
      <dgm:spPr/>
      <dgm:t>
        <a:bodyPr/>
        <a:lstStyle/>
        <a:p>
          <a:endParaRPr lang="en-US"/>
        </a:p>
      </dgm:t>
    </dgm:pt>
    <dgm:pt modelId="{D4A2AE2C-1668-4143-B0B6-27A0DFE25249}">
      <dgm:prSet phldrT="[Text]" custT="1"/>
      <dgm:spPr/>
      <dgm:t>
        <a:bodyPr/>
        <a:lstStyle/>
        <a:p>
          <a:r>
            <a:rPr lang="en-US" sz="1600" dirty="0" err="1">
              <a:latin typeface="Bahnschrift" panose="020B0502040204020203" pitchFamily="34" charset="0"/>
            </a:rPr>
            <a:t>Областные</a:t>
          </a:r>
          <a:r>
            <a:rPr lang="en-US" sz="1600" dirty="0">
              <a:latin typeface="Bahnschrift" panose="020B0502040204020203" pitchFamily="34" charset="0"/>
            </a:rPr>
            <a:t> </a:t>
          </a:r>
          <a:r>
            <a:rPr lang="ru-RU" sz="1600" dirty="0">
              <a:latin typeface="Bahnschrift" panose="020B0502040204020203" pitchFamily="34" charset="0"/>
            </a:rPr>
            <a:t>специальные библиотеки для слепых – 14 </a:t>
          </a:r>
          <a:endParaRPr lang="en-US" sz="1600" dirty="0">
            <a:latin typeface="Bahnschrift" panose="020B0502040204020203" pitchFamily="34" charset="0"/>
          </a:endParaRPr>
        </a:p>
      </dgm:t>
    </dgm:pt>
    <dgm:pt modelId="{CF42DC58-5B98-4AE6-A1DA-32DF969A751F}" type="parTrans" cxnId="{5E2BF1AC-73F7-4D3C-A6C3-5FE0A7D6B900}">
      <dgm:prSet/>
      <dgm:spPr/>
      <dgm:t>
        <a:bodyPr/>
        <a:lstStyle/>
        <a:p>
          <a:endParaRPr lang="en-US"/>
        </a:p>
      </dgm:t>
    </dgm:pt>
    <dgm:pt modelId="{9742531E-6F07-4C10-8B59-EED22EF24BA3}" type="sibTrans" cxnId="{5E2BF1AC-73F7-4D3C-A6C3-5FE0A7D6B900}">
      <dgm:prSet/>
      <dgm:spPr/>
      <dgm:t>
        <a:bodyPr/>
        <a:lstStyle/>
        <a:p>
          <a:endParaRPr lang="en-US"/>
        </a:p>
      </dgm:t>
    </dgm:pt>
    <dgm:pt modelId="{FFD46011-0984-4333-9069-7B71BCC7EEB6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3800" b="1" dirty="0">
              <a:latin typeface="Bahnschrift" panose="020B0502040204020203" pitchFamily="34" charset="0"/>
            </a:rPr>
            <a:t>211</a:t>
          </a:r>
          <a:endParaRPr lang="en-US" sz="3800" b="1" dirty="0">
            <a:latin typeface="Bahnschrift" panose="020B0502040204020203" pitchFamily="34" charset="0"/>
          </a:endParaRPr>
        </a:p>
      </dgm:t>
    </dgm:pt>
    <dgm:pt modelId="{3F9E7114-D876-47E8-9121-6D811123A5FD}" type="parTrans" cxnId="{2AAB77B0-DF36-4E88-8A1B-BE1E30CF928A}">
      <dgm:prSet/>
      <dgm:spPr/>
      <dgm:t>
        <a:bodyPr/>
        <a:lstStyle/>
        <a:p>
          <a:endParaRPr lang="en-US"/>
        </a:p>
      </dgm:t>
    </dgm:pt>
    <dgm:pt modelId="{3912FF59-CDCA-4FF0-B396-C0BC59293FEE}" type="sibTrans" cxnId="{2AAB77B0-DF36-4E88-8A1B-BE1E30CF928A}">
      <dgm:prSet/>
      <dgm:spPr/>
      <dgm:t>
        <a:bodyPr/>
        <a:lstStyle/>
        <a:p>
          <a:endParaRPr lang="en-US"/>
        </a:p>
      </dgm:t>
    </dgm:pt>
    <dgm:pt modelId="{6E0156F6-8A8D-499B-9645-B777F310B15E}">
      <dgm:prSet phldrT="[Text]" custT="1"/>
      <dgm:spPr/>
      <dgm:t>
        <a:bodyPr/>
        <a:lstStyle/>
        <a:p>
          <a:r>
            <a:rPr lang="ru-RU" sz="1600" b="0" dirty="0">
              <a:latin typeface="Bahnschrift" panose="020B0502040204020203" pitchFamily="34" charset="0"/>
            </a:rPr>
            <a:t>Государственные вузы – 114 </a:t>
          </a:r>
          <a:endParaRPr lang="en-US" sz="1600" b="0" dirty="0">
            <a:latin typeface="Bahnschrift" panose="020B0502040204020203" pitchFamily="34" charset="0"/>
          </a:endParaRPr>
        </a:p>
      </dgm:t>
    </dgm:pt>
    <dgm:pt modelId="{8D72231D-9388-4D62-8168-E868B088BA12}" type="parTrans" cxnId="{34538939-7E3A-441E-B380-2187404D6F6E}">
      <dgm:prSet/>
      <dgm:spPr/>
      <dgm:t>
        <a:bodyPr/>
        <a:lstStyle/>
        <a:p>
          <a:endParaRPr lang="en-US"/>
        </a:p>
      </dgm:t>
    </dgm:pt>
    <dgm:pt modelId="{51825ECF-FFC7-4AC6-9C7F-F50BB9D1B9B1}" type="sibTrans" cxnId="{34538939-7E3A-441E-B380-2187404D6F6E}">
      <dgm:prSet/>
      <dgm:spPr/>
      <dgm:t>
        <a:bodyPr/>
        <a:lstStyle/>
        <a:p>
          <a:endParaRPr lang="en-US"/>
        </a:p>
      </dgm:t>
    </dgm:pt>
    <dgm:pt modelId="{A0B9AB22-66AD-4194-A3A2-B399643EF52E}">
      <dgm:prSet phldrT="[Text]" custT="1"/>
      <dgm:spPr/>
      <dgm:t>
        <a:bodyPr/>
        <a:lstStyle/>
        <a:p>
          <a:r>
            <a:rPr lang="ru-RU" sz="1600" b="0" dirty="0">
              <a:latin typeface="Bahnschrift" panose="020B0502040204020203" pitchFamily="34" charset="0"/>
            </a:rPr>
            <a:t>Филиалы зарубежных вузов – 29</a:t>
          </a:r>
          <a:endParaRPr lang="en-US" sz="1600" b="0" dirty="0">
            <a:latin typeface="Bahnschrift" panose="020B0502040204020203" pitchFamily="34" charset="0"/>
          </a:endParaRPr>
        </a:p>
      </dgm:t>
    </dgm:pt>
    <dgm:pt modelId="{931FF802-E862-4086-A885-190808D547D0}" type="parTrans" cxnId="{12598C75-F220-48CD-909A-9AF30EB33FD6}">
      <dgm:prSet/>
      <dgm:spPr/>
      <dgm:t>
        <a:bodyPr/>
        <a:lstStyle/>
        <a:p>
          <a:endParaRPr lang="en-US"/>
        </a:p>
      </dgm:t>
    </dgm:pt>
    <dgm:pt modelId="{20565FB9-71F1-4E2C-940D-CD6A519FF094}" type="sibTrans" cxnId="{12598C75-F220-48CD-909A-9AF30EB33FD6}">
      <dgm:prSet/>
      <dgm:spPr/>
      <dgm:t>
        <a:bodyPr/>
        <a:lstStyle/>
        <a:p>
          <a:endParaRPr lang="en-US"/>
        </a:p>
      </dgm:t>
    </dgm:pt>
    <dgm:pt modelId="{B18BE569-B940-4752-B24B-F8239B6D33E1}">
      <dgm:prSet phldrT="[Text]" custT="1"/>
      <dgm:spPr/>
      <dgm:t>
        <a:bodyPr/>
        <a:lstStyle/>
        <a:p>
          <a:r>
            <a:rPr lang="ru-RU" sz="1600" b="0" dirty="0" err="1">
              <a:latin typeface="Bahnschrift" panose="020B0502040204020203" pitchFamily="34" charset="0"/>
            </a:rPr>
            <a:t>Негосударствен-ные</a:t>
          </a:r>
          <a:r>
            <a:rPr lang="ru-RU" sz="1600" b="0" dirty="0">
              <a:latin typeface="Bahnschrift" panose="020B0502040204020203" pitchFamily="34" charset="0"/>
            </a:rPr>
            <a:t> вузы – 68 </a:t>
          </a:r>
          <a:endParaRPr lang="en-US" sz="1600" b="0" dirty="0">
            <a:latin typeface="Bahnschrift" panose="020B0502040204020203" pitchFamily="34" charset="0"/>
          </a:endParaRPr>
        </a:p>
      </dgm:t>
    </dgm:pt>
    <dgm:pt modelId="{F74135D2-27BC-4A18-9A64-2E25EF9A7402}" type="parTrans" cxnId="{C6E47F3D-E752-4653-B7B9-FB4443673C85}">
      <dgm:prSet/>
      <dgm:spPr/>
      <dgm:t>
        <a:bodyPr/>
        <a:lstStyle/>
        <a:p>
          <a:endParaRPr lang="en-US"/>
        </a:p>
      </dgm:t>
    </dgm:pt>
    <dgm:pt modelId="{14804572-3D7C-4311-9795-969E142718A3}" type="sibTrans" cxnId="{C6E47F3D-E752-4653-B7B9-FB4443673C85}">
      <dgm:prSet/>
      <dgm:spPr/>
      <dgm:t>
        <a:bodyPr/>
        <a:lstStyle/>
        <a:p>
          <a:endParaRPr lang="en-US"/>
        </a:p>
      </dgm:t>
    </dgm:pt>
    <dgm:pt modelId="{FFB46EE0-8A3C-4BD8-941A-9595D49679C5}" type="pres">
      <dgm:prSet presAssocID="{EB660455-F7FB-4E16-989B-66A370455105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77085795-F691-46F1-B9AA-A1DD703792BF}" type="pres">
      <dgm:prSet presAssocID="{FFD46011-0984-4333-9069-7B71BCC7EEB6}" presName="parentText_1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910A28C8-2530-472C-886D-5633F545960E}" type="pres">
      <dgm:prSet presAssocID="{FFD46011-0984-4333-9069-7B71BCC7EEB6}" presName="childText_1" presStyleLbl="node1" presStyleIdx="0" presStyleCnt="4" custScaleX="129403" custScaleY="86055" custLinFactNeighborX="-50995" custLinFactNeighborY="-4882">
        <dgm:presLayoutVars>
          <dgm:chMax val="0"/>
          <dgm:chPref val="0"/>
          <dgm:bulletEnabled val="1"/>
        </dgm:presLayoutVars>
      </dgm:prSet>
      <dgm:spPr/>
    </dgm:pt>
    <dgm:pt modelId="{F2359510-1729-4C35-A2DB-303520AC1460}" type="pres">
      <dgm:prSet presAssocID="{FFD46011-0984-4333-9069-7B71BCC7EEB6}" presName="accentShape_1" presStyleCnt="0"/>
      <dgm:spPr/>
    </dgm:pt>
    <dgm:pt modelId="{70DEAB3B-0B14-4B89-8FD6-5C4B03740D8B}" type="pres">
      <dgm:prSet presAssocID="{FFD46011-0984-4333-9069-7B71BCC7EEB6}" presName="imageRepeatNode" presStyleLbl="node1" presStyleIdx="0" presStyleCnt="4" custScaleX="122101" custLinFactNeighborX="-38520" custLinFactNeighborY="482"/>
      <dgm:spPr/>
    </dgm:pt>
    <dgm:pt modelId="{39D8E6A5-A33D-44F6-9160-22F93ECE9EC8}" type="pres">
      <dgm:prSet presAssocID="{13CEFF48-D495-4539-A9FD-7C92F737C875}" presName="parentText_2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951470F9-BC9E-4272-B9BB-FFF74E96BCAD}" type="pres">
      <dgm:prSet presAssocID="{13CEFF48-D495-4539-A9FD-7C92F737C875}" presName="childText_2" presStyleLbl="node2" presStyleIdx="0" presStyleCnt="0" custScaleX="139594" custScaleY="91446" custLinFactNeighborX="-10736" custLinFactNeighborY="-2558">
        <dgm:presLayoutVars>
          <dgm:chMax val="0"/>
          <dgm:chPref val="0"/>
          <dgm:bulletEnabled val="1"/>
        </dgm:presLayoutVars>
      </dgm:prSet>
      <dgm:spPr/>
    </dgm:pt>
    <dgm:pt modelId="{C4CE008A-BB06-4D5C-93B2-EF13B0CBF5D3}" type="pres">
      <dgm:prSet presAssocID="{13CEFF48-D495-4539-A9FD-7C92F737C875}" presName="accentShape_2" presStyleCnt="0"/>
      <dgm:spPr/>
    </dgm:pt>
    <dgm:pt modelId="{A1C1D647-14A8-4C86-B8DE-C155E4C7BB16}" type="pres">
      <dgm:prSet presAssocID="{13CEFF48-D495-4539-A9FD-7C92F737C875}" presName="imageRepeatNode" presStyleLbl="node1" presStyleIdx="1" presStyleCnt="4" custScaleX="122101" custLinFactNeighborX="-12861" custLinFactNeighborY="205"/>
      <dgm:spPr/>
    </dgm:pt>
    <dgm:pt modelId="{86B6CD1E-532E-45B6-96A2-6BA54D58DBA0}" type="pres">
      <dgm:prSet presAssocID="{4C742D10-138D-4EB3-BB2D-73C2C50D9F20}" presName="parentText_3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627CA9BF-A244-4F81-AD56-B357683CF382}" type="pres">
      <dgm:prSet presAssocID="{4C742D10-138D-4EB3-BB2D-73C2C50D9F20}" presName="childText_3" presStyleLbl="node2" presStyleIdx="0" presStyleCnt="0" custScaleX="125748" custScaleY="47423" custLinFactNeighborX="22143" custLinFactNeighborY="3372">
        <dgm:presLayoutVars>
          <dgm:chMax val="0"/>
          <dgm:chPref val="0"/>
          <dgm:bulletEnabled val="1"/>
        </dgm:presLayoutVars>
      </dgm:prSet>
      <dgm:spPr/>
    </dgm:pt>
    <dgm:pt modelId="{05836767-A861-4C69-B74C-AF544B991C0E}" type="pres">
      <dgm:prSet presAssocID="{4C742D10-138D-4EB3-BB2D-73C2C50D9F20}" presName="accentShape_3" presStyleCnt="0"/>
      <dgm:spPr/>
    </dgm:pt>
    <dgm:pt modelId="{51F5052B-96D6-47D7-8137-7EE85654F69F}" type="pres">
      <dgm:prSet presAssocID="{4C742D10-138D-4EB3-BB2D-73C2C50D9F20}" presName="imageRepeatNode" presStyleLbl="node1" presStyleIdx="2" presStyleCnt="4" custScaleX="122101" custScaleY="73376" custLinFactNeighborX="14603" custLinFactNeighborY="13632"/>
      <dgm:spPr/>
    </dgm:pt>
    <dgm:pt modelId="{FFA64A4F-87F7-4586-ACEE-ECDB21F4B819}" type="pres">
      <dgm:prSet presAssocID="{6DEF3FF2-822A-480D-9519-A775A9A6CD6D}" presName="parentText_4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ED69DE4B-44D2-4C8F-876E-580CC126173F}" type="pres">
      <dgm:prSet presAssocID="{6DEF3FF2-822A-480D-9519-A775A9A6CD6D}" presName="childText_4" presStyleLbl="node2" presStyleIdx="0" presStyleCnt="0" custScaleX="143033" custScaleY="67067" custLinFactNeighborX="73733" custLinFactNeighborY="-1500">
        <dgm:presLayoutVars>
          <dgm:chMax val="0"/>
          <dgm:chPref val="0"/>
          <dgm:bulletEnabled val="1"/>
        </dgm:presLayoutVars>
      </dgm:prSet>
      <dgm:spPr/>
    </dgm:pt>
    <dgm:pt modelId="{9445C8EC-DBC0-4134-AFE2-87713915525D}" type="pres">
      <dgm:prSet presAssocID="{6DEF3FF2-822A-480D-9519-A775A9A6CD6D}" presName="accentShape_4" presStyleCnt="0"/>
      <dgm:spPr/>
    </dgm:pt>
    <dgm:pt modelId="{25AFF50F-6A92-4F68-B069-381F5332F034}" type="pres">
      <dgm:prSet presAssocID="{6DEF3FF2-822A-480D-9519-A775A9A6CD6D}" presName="imageRepeatNode" presStyleLbl="node1" presStyleIdx="3" presStyleCnt="4" custScaleX="122101" custScaleY="87908" custLinFactNeighborX="45825" custLinFactNeighborY="12720"/>
      <dgm:spPr/>
    </dgm:pt>
  </dgm:ptLst>
  <dgm:cxnLst>
    <dgm:cxn modelId="{B472D40C-A37C-4895-98C3-FD8AB311A095}" srcId="{6DEF3FF2-822A-480D-9519-A775A9A6CD6D}" destId="{7BE2D826-6CCB-4F22-80D4-B87833A22C8C}" srcOrd="0" destOrd="0" parTransId="{C0B5DB1F-B699-4E40-BFE9-832C21339B27}" sibTransId="{93171F0E-BF56-49E7-93E8-8F59E07FC90B}"/>
    <dgm:cxn modelId="{B4073714-66F0-46D5-9C94-75ACE93956E1}" srcId="{4C742D10-138D-4EB3-BB2D-73C2C50D9F20}" destId="{6E44DDD1-DB48-4B06-BABB-103A23AB0C4B}" srcOrd="1" destOrd="0" parTransId="{A22AC85B-E029-4CC7-B8CB-7FE89FB21666}" sibTransId="{D83F8899-665A-4171-9B5D-097518DB0A07}"/>
    <dgm:cxn modelId="{F0D19A17-C8E6-45C5-962D-D35D71243527}" type="presOf" srcId="{FFD46011-0984-4333-9069-7B71BCC7EEB6}" destId="{70DEAB3B-0B14-4B89-8FD6-5C4B03740D8B}" srcOrd="1" destOrd="0" presId="urn:microsoft.com/office/officeart/2009/3/layout/BlockDescendingList"/>
    <dgm:cxn modelId="{360AB025-286F-4CF1-AD9A-C9EC176C8606}" srcId="{13CEFF48-D495-4539-A9FD-7C92F737C875}" destId="{26C4D75E-8F22-4CB8-B170-1C7AE1C8E5CA}" srcOrd="1" destOrd="0" parTransId="{48F70D42-9D86-4D7C-897B-CB4FCD29C496}" sibTransId="{E329BD5E-1776-486D-B40E-F222F29F20FA}"/>
    <dgm:cxn modelId="{A6943726-9BBA-42AE-8CBE-7F15AB54C46D}" type="presOf" srcId="{6E0156F6-8A8D-499B-9645-B777F310B15E}" destId="{910A28C8-2530-472C-886D-5633F545960E}" srcOrd="0" destOrd="0" presId="urn:microsoft.com/office/officeart/2009/3/layout/BlockDescendingList"/>
    <dgm:cxn modelId="{31FAD430-3FB3-4C48-801D-F83CA956434B}" type="presOf" srcId="{E5327402-6C62-4EF9-9B4A-0572DA50B99E}" destId="{627CA9BF-A244-4F81-AD56-B357683CF382}" srcOrd="0" destOrd="0" presId="urn:microsoft.com/office/officeart/2009/3/layout/BlockDescendingList"/>
    <dgm:cxn modelId="{34538939-7E3A-441E-B380-2187404D6F6E}" srcId="{FFD46011-0984-4333-9069-7B71BCC7EEB6}" destId="{6E0156F6-8A8D-499B-9645-B777F310B15E}" srcOrd="0" destOrd="0" parTransId="{8D72231D-9388-4D62-8168-E868B088BA12}" sibTransId="{51825ECF-FFC7-4AC6-9C7F-F50BB9D1B9B1}"/>
    <dgm:cxn modelId="{C6E47F3D-E752-4653-B7B9-FB4443673C85}" srcId="{FFD46011-0984-4333-9069-7B71BCC7EEB6}" destId="{B18BE569-B940-4752-B24B-F8239B6D33E1}" srcOrd="2" destOrd="0" parTransId="{F74135D2-27BC-4A18-9A64-2E25EF9A7402}" sibTransId="{14804572-3D7C-4311-9795-969E142718A3}"/>
    <dgm:cxn modelId="{256AD65F-0CD9-4BB7-90F6-3A8926F85C3C}" srcId="{EB660455-F7FB-4E16-989B-66A370455105}" destId="{6DEF3FF2-822A-480D-9519-A775A9A6CD6D}" srcOrd="3" destOrd="0" parTransId="{D2C3C2BC-594F-4F9B-81FC-4B8FD6BC52B9}" sibTransId="{4C915DBD-D094-4C84-BB00-E166B6488E28}"/>
    <dgm:cxn modelId="{CAF35143-A1D9-4922-8576-8E913ED78809}" type="presOf" srcId="{26C4D75E-8F22-4CB8-B170-1C7AE1C8E5CA}" destId="{951470F9-BC9E-4272-B9BB-FFF74E96BCAD}" srcOrd="0" destOrd="1" presId="urn:microsoft.com/office/officeart/2009/3/layout/BlockDescendingList"/>
    <dgm:cxn modelId="{360EBC64-7DBB-4E19-A03C-D21346FFD320}" type="presOf" srcId="{6DEF3FF2-822A-480D-9519-A775A9A6CD6D}" destId="{FFA64A4F-87F7-4586-ACEE-ECDB21F4B819}" srcOrd="0" destOrd="0" presId="urn:microsoft.com/office/officeart/2009/3/layout/BlockDescendingList"/>
    <dgm:cxn modelId="{4EA36B68-A06A-4C88-AD62-28B9F13D0F50}" type="presOf" srcId="{6DEF3FF2-822A-480D-9519-A775A9A6CD6D}" destId="{25AFF50F-6A92-4F68-B069-381F5332F034}" srcOrd="1" destOrd="0" presId="urn:microsoft.com/office/officeart/2009/3/layout/BlockDescendingList"/>
    <dgm:cxn modelId="{982DFD49-07BC-48A4-AAD6-12D8A1094B9C}" srcId="{EB660455-F7FB-4E16-989B-66A370455105}" destId="{13CEFF48-D495-4539-A9FD-7C92F737C875}" srcOrd="1" destOrd="0" parTransId="{21B65469-AA69-4A6C-88D5-0B66F26B37E1}" sibTransId="{6D627590-9206-4460-8794-838D387A469E}"/>
    <dgm:cxn modelId="{5F1A644B-A9A4-4B46-A797-899F078AA43D}" type="presOf" srcId="{FFD46011-0984-4333-9069-7B71BCC7EEB6}" destId="{77085795-F691-46F1-B9AA-A1DD703792BF}" srcOrd="0" destOrd="0" presId="urn:microsoft.com/office/officeart/2009/3/layout/BlockDescendingList"/>
    <dgm:cxn modelId="{D6A3076E-8BB8-4A05-85BF-C19AF71B21EC}" type="presOf" srcId="{B18BE569-B940-4752-B24B-F8239B6D33E1}" destId="{910A28C8-2530-472C-886D-5633F545960E}" srcOrd="0" destOrd="2" presId="urn:microsoft.com/office/officeart/2009/3/layout/BlockDescendingList"/>
    <dgm:cxn modelId="{633E4953-F66A-4C95-A16D-6577F06F13AC}" srcId="{4C742D10-138D-4EB3-BB2D-73C2C50D9F20}" destId="{E5327402-6C62-4EF9-9B4A-0572DA50B99E}" srcOrd="0" destOrd="0" parTransId="{FA991B27-5C87-465C-8241-39A77FC09B50}" sibTransId="{E60B2FCA-84CF-4B73-9C7B-9EDDB3D1758C}"/>
    <dgm:cxn modelId="{6FF56A73-0CB1-47D2-B3E4-19C3A7DCB549}" srcId="{13CEFF48-D495-4539-A9FD-7C92F737C875}" destId="{7A4AA06D-8694-48A5-ACEE-3F9DFFC54597}" srcOrd="0" destOrd="0" parTransId="{5DCE6F1E-C164-417E-B8BA-7DEEAC82D3BF}" sibTransId="{7E880A0D-D688-4272-8644-21112A6AC201}"/>
    <dgm:cxn modelId="{57B67D75-B89F-4709-AEE2-AF7D6569ABF9}" type="presOf" srcId="{13CEFF48-D495-4539-A9FD-7C92F737C875}" destId="{A1C1D647-14A8-4C86-B8DE-C155E4C7BB16}" srcOrd="1" destOrd="0" presId="urn:microsoft.com/office/officeart/2009/3/layout/BlockDescendingList"/>
    <dgm:cxn modelId="{12598C75-F220-48CD-909A-9AF30EB33FD6}" srcId="{FFD46011-0984-4333-9069-7B71BCC7EEB6}" destId="{A0B9AB22-66AD-4194-A3A2-B399643EF52E}" srcOrd="1" destOrd="0" parTransId="{931FF802-E862-4086-A885-190808D547D0}" sibTransId="{20565FB9-71F1-4E2C-940D-CD6A519FF094}"/>
    <dgm:cxn modelId="{884A4058-AC74-4420-B3BC-4095AEBE13E4}" srcId="{EB660455-F7FB-4E16-989B-66A370455105}" destId="{4C742D10-138D-4EB3-BB2D-73C2C50D9F20}" srcOrd="2" destOrd="0" parTransId="{A8D54C10-CFE6-4E5B-BA2D-3061537A43BF}" sibTransId="{9D46DEEE-7FBE-4E09-82A6-63C10B4B2936}"/>
    <dgm:cxn modelId="{EAF59F7F-67CC-4459-81D7-94B67F787448}" type="presOf" srcId="{7BE2D826-6CCB-4F22-80D4-B87833A22C8C}" destId="{ED69DE4B-44D2-4C8F-876E-580CC126173F}" srcOrd="0" destOrd="0" presId="urn:microsoft.com/office/officeart/2009/3/layout/BlockDescendingList"/>
    <dgm:cxn modelId="{ED4C4283-BC41-4C64-8DFF-7D7577DA352E}" type="presOf" srcId="{4C742D10-138D-4EB3-BB2D-73C2C50D9F20}" destId="{86B6CD1E-532E-45B6-96A2-6BA54D58DBA0}" srcOrd="0" destOrd="0" presId="urn:microsoft.com/office/officeart/2009/3/layout/BlockDescendingList"/>
    <dgm:cxn modelId="{66B6DA83-B6E1-4974-978B-12197E8B6379}" type="presOf" srcId="{13CEFF48-D495-4539-A9FD-7C92F737C875}" destId="{39D8E6A5-A33D-44F6-9160-22F93ECE9EC8}" srcOrd="0" destOrd="0" presId="urn:microsoft.com/office/officeart/2009/3/layout/BlockDescendingList"/>
    <dgm:cxn modelId="{5E2BF1AC-73F7-4D3C-A6C3-5FE0A7D6B900}" srcId="{6DEF3FF2-822A-480D-9519-A775A9A6CD6D}" destId="{D4A2AE2C-1668-4143-B0B6-27A0DFE25249}" srcOrd="1" destOrd="0" parTransId="{CF42DC58-5B98-4AE6-A1DA-32DF969A751F}" sibTransId="{9742531E-6F07-4C10-8B59-EED22EF24BA3}"/>
    <dgm:cxn modelId="{2AAB77B0-DF36-4E88-8A1B-BE1E30CF928A}" srcId="{EB660455-F7FB-4E16-989B-66A370455105}" destId="{FFD46011-0984-4333-9069-7B71BCC7EEB6}" srcOrd="0" destOrd="0" parTransId="{3F9E7114-D876-47E8-9121-6D811123A5FD}" sibTransId="{3912FF59-CDCA-4FF0-B396-C0BC59293FEE}"/>
    <dgm:cxn modelId="{599AAFB9-A36F-4E2F-AD81-D905357C7BEA}" type="presOf" srcId="{EB660455-F7FB-4E16-989B-66A370455105}" destId="{FFB46EE0-8A3C-4BD8-941A-9595D49679C5}" srcOrd="0" destOrd="0" presId="urn:microsoft.com/office/officeart/2009/3/layout/BlockDescendingList"/>
    <dgm:cxn modelId="{19BF46C6-20B9-410A-85DC-86FC6BD18112}" type="presOf" srcId="{D4A2AE2C-1668-4143-B0B6-27A0DFE25249}" destId="{ED69DE4B-44D2-4C8F-876E-580CC126173F}" srcOrd="0" destOrd="1" presId="urn:microsoft.com/office/officeart/2009/3/layout/BlockDescendingList"/>
    <dgm:cxn modelId="{C01579D9-E1B1-40D1-83F3-38BD07463DE1}" type="presOf" srcId="{6E44DDD1-DB48-4B06-BABB-103A23AB0C4B}" destId="{627CA9BF-A244-4F81-AD56-B357683CF382}" srcOrd="0" destOrd="1" presId="urn:microsoft.com/office/officeart/2009/3/layout/BlockDescendingList"/>
    <dgm:cxn modelId="{741459E0-F4AE-49BB-A1F1-1F2D5480103E}" type="presOf" srcId="{4C742D10-138D-4EB3-BB2D-73C2C50D9F20}" destId="{51F5052B-96D6-47D7-8137-7EE85654F69F}" srcOrd="1" destOrd="0" presId="urn:microsoft.com/office/officeart/2009/3/layout/BlockDescendingList"/>
    <dgm:cxn modelId="{589FAFE8-32F8-4114-9ADC-46DB5E619244}" type="presOf" srcId="{7A4AA06D-8694-48A5-ACEE-3F9DFFC54597}" destId="{951470F9-BC9E-4272-B9BB-FFF74E96BCAD}" srcOrd="0" destOrd="0" presId="urn:microsoft.com/office/officeart/2009/3/layout/BlockDescendingList"/>
    <dgm:cxn modelId="{5FD2C9F9-31BB-4928-B616-F552DEA0E8F4}" type="presOf" srcId="{A0B9AB22-66AD-4194-A3A2-B399643EF52E}" destId="{910A28C8-2530-472C-886D-5633F545960E}" srcOrd="0" destOrd="1" presId="urn:microsoft.com/office/officeart/2009/3/layout/BlockDescendingList"/>
    <dgm:cxn modelId="{ADBFA794-8847-4961-A246-BC0208A588DA}" type="presParOf" srcId="{FFB46EE0-8A3C-4BD8-941A-9595D49679C5}" destId="{77085795-F691-46F1-B9AA-A1DD703792BF}" srcOrd="0" destOrd="0" presId="urn:microsoft.com/office/officeart/2009/3/layout/BlockDescendingList"/>
    <dgm:cxn modelId="{38D67552-7C52-4DA4-8810-FF3935998558}" type="presParOf" srcId="{FFB46EE0-8A3C-4BD8-941A-9595D49679C5}" destId="{910A28C8-2530-472C-886D-5633F545960E}" srcOrd="1" destOrd="0" presId="urn:microsoft.com/office/officeart/2009/3/layout/BlockDescendingList"/>
    <dgm:cxn modelId="{04A8BDEE-06FB-4055-B184-9785251CA3BE}" type="presParOf" srcId="{FFB46EE0-8A3C-4BD8-941A-9595D49679C5}" destId="{F2359510-1729-4C35-A2DB-303520AC1460}" srcOrd="2" destOrd="0" presId="urn:microsoft.com/office/officeart/2009/3/layout/BlockDescendingList"/>
    <dgm:cxn modelId="{65E0D68A-BA04-4CF6-BB8C-F6DE1FAE3B2B}" type="presParOf" srcId="{F2359510-1729-4C35-A2DB-303520AC1460}" destId="{70DEAB3B-0B14-4B89-8FD6-5C4B03740D8B}" srcOrd="0" destOrd="0" presId="urn:microsoft.com/office/officeart/2009/3/layout/BlockDescendingList"/>
    <dgm:cxn modelId="{B29DFBF8-81BD-4E4F-86D2-6D841D632569}" type="presParOf" srcId="{FFB46EE0-8A3C-4BD8-941A-9595D49679C5}" destId="{39D8E6A5-A33D-44F6-9160-22F93ECE9EC8}" srcOrd="3" destOrd="0" presId="urn:microsoft.com/office/officeart/2009/3/layout/BlockDescendingList"/>
    <dgm:cxn modelId="{307E1A98-9AA2-4A4F-A858-8B31200151DB}" type="presParOf" srcId="{FFB46EE0-8A3C-4BD8-941A-9595D49679C5}" destId="{951470F9-BC9E-4272-B9BB-FFF74E96BCAD}" srcOrd="4" destOrd="0" presId="urn:microsoft.com/office/officeart/2009/3/layout/BlockDescendingList"/>
    <dgm:cxn modelId="{3B5A2C2B-1A2D-4142-B7D8-241B8BC667FF}" type="presParOf" srcId="{FFB46EE0-8A3C-4BD8-941A-9595D49679C5}" destId="{C4CE008A-BB06-4D5C-93B2-EF13B0CBF5D3}" srcOrd="5" destOrd="0" presId="urn:microsoft.com/office/officeart/2009/3/layout/BlockDescendingList"/>
    <dgm:cxn modelId="{A2D16055-5118-48F6-B827-AE02491A1251}" type="presParOf" srcId="{C4CE008A-BB06-4D5C-93B2-EF13B0CBF5D3}" destId="{A1C1D647-14A8-4C86-B8DE-C155E4C7BB16}" srcOrd="0" destOrd="0" presId="urn:microsoft.com/office/officeart/2009/3/layout/BlockDescendingList"/>
    <dgm:cxn modelId="{DC8C60E1-EB87-4C2A-B6C9-394B3F869569}" type="presParOf" srcId="{FFB46EE0-8A3C-4BD8-941A-9595D49679C5}" destId="{86B6CD1E-532E-45B6-96A2-6BA54D58DBA0}" srcOrd="6" destOrd="0" presId="urn:microsoft.com/office/officeart/2009/3/layout/BlockDescendingList"/>
    <dgm:cxn modelId="{73A893D5-8697-4D03-8CDE-635C7EC4ECBC}" type="presParOf" srcId="{FFB46EE0-8A3C-4BD8-941A-9595D49679C5}" destId="{627CA9BF-A244-4F81-AD56-B357683CF382}" srcOrd="7" destOrd="0" presId="urn:microsoft.com/office/officeart/2009/3/layout/BlockDescendingList"/>
    <dgm:cxn modelId="{3102EEC4-99E8-4F64-BE0E-99881FFB0504}" type="presParOf" srcId="{FFB46EE0-8A3C-4BD8-941A-9595D49679C5}" destId="{05836767-A861-4C69-B74C-AF544B991C0E}" srcOrd="8" destOrd="0" presId="urn:microsoft.com/office/officeart/2009/3/layout/BlockDescendingList"/>
    <dgm:cxn modelId="{4E0D5153-B47B-4E12-9E21-E73630C2E8F4}" type="presParOf" srcId="{05836767-A861-4C69-B74C-AF544B991C0E}" destId="{51F5052B-96D6-47D7-8137-7EE85654F69F}" srcOrd="0" destOrd="0" presId="urn:microsoft.com/office/officeart/2009/3/layout/BlockDescendingList"/>
    <dgm:cxn modelId="{258CDECB-914F-47F3-9BD1-E1771B964CEC}" type="presParOf" srcId="{FFB46EE0-8A3C-4BD8-941A-9595D49679C5}" destId="{FFA64A4F-87F7-4586-ACEE-ECDB21F4B819}" srcOrd="9" destOrd="0" presId="urn:microsoft.com/office/officeart/2009/3/layout/BlockDescendingList"/>
    <dgm:cxn modelId="{0DCC9AA4-94F6-4ADD-A3BD-100DED0CE482}" type="presParOf" srcId="{FFB46EE0-8A3C-4BD8-941A-9595D49679C5}" destId="{ED69DE4B-44D2-4C8F-876E-580CC126173F}" srcOrd="10" destOrd="0" presId="urn:microsoft.com/office/officeart/2009/3/layout/BlockDescendingList"/>
    <dgm:cxn modelId="{378823C2-6F45-40DB-BAB5-CBEC93478EBE}" type="presParOf" srcId="{FFB46EE0-8A3C-4BD8-941A-9595D49679C5}" destId="{9445C8EC-DBC0-4134-AFE2-87713915525D}" srcOrd="11" destOrd="0" presId="urn:microsoft.com/office/officeart/2009/3/layout/BlockDescendingList"/>
    <dgm:cxn modelId="{C3487E87-BE86-4515-A877-6E8FE831C2EB}" type="presParOf" srcId="{9445C8EC-DBC0-4134-AFE2-87713915525D}" destId="{25AFF50F-6A92-4F68-B069-381F5332F034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D22CC7-D3BF-4F50-AA5C-136FF27D7C65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5991F18D-3650-44B7-9158-927066A50BCA}">
      <dgm:prSet phldrT="[Text]"/>
      <dgm:spPr/>
      <dgm:t>
        <a:bodyPr/>
        <a:lstStyle/>
        <a:p>
          <a:r>
            <a:rPr lang="en-US" dirty="0"/>
            <a:t>UZNEL</a:t>
          </a:r>
        </a:p>
      </dgm:t>
    </dgm:pt>
    <dgm:pt modelId="{2174B750-C667-4BBA-ABDB-665BDDC31811}" type="parTrans" cxnId="{A2961ED5-0378-4B2C-84AC-AEE91B6F4EE8}">
      <dgm:prSet/>
      <dgm:spPr/>
      <dgm:t>
        <a:bodyPr/>
        <a:lstStyle/>
        <a:p>
          <a:endParaRPr lang="en-US"/>
        </a:p>
      </dgm:t>
    </dgm:pt>
    <dgm:pt modelId="{AB333EB5-C25B-4471-B838-323F163FA47C}" type="sibTrans" cxnId="{A2961ED5-0378-4B2C-84AC-AEE91B6F4EE8}">
      <dgm:prSet/>
      <dgm:spPr/>
      <dgm:t>
        <a:bodyPr/>
        <a:lstStyle/>
        <a:p>
          <a:endParaRPr lang="en-US"/>
        </a:p>
      </dgm:t>
    </dgm:pt>
    <dgm:pt modelId="{DA5F29ED-A836-4DE5-85F1-5B7028726F21}">
      <dgm:prSet phldrT="[Text]"/>
      <dgm:spPr/>
      <dgm:t>
        <a:bodyPr/>
        <a:lstStyle/>
        <a:p>
          <a:r>
            <a:rPr lang="ru-RU" dirty="0"/>
            <a:t>ИРБИС64+</a:t>
          </a:r>
          <a:endParaRPr lang="en-US" dirty="0"/>
        </a:p>
      </dgm:t>
    </dgm:pt>
    <dgm:pt modelId="{AC82AA1D-B29C-4488-B3C1-5C2B3AC215AC}" type="parTrans" cxnId="{5F4F588B-DC7D-49A5-9793-A575EE6308A0}">
      <dgm:prSet/>
      <dgm:spPr/>
      <dgm:t>
        <a:bodyPr/>
        <a:lstStyle/>
        <a:p>
          <a:endParaRPr lang="en-US"/>
        </a:p>
      </dgm:t>
    </dgm:pt>
    <dgm:pt modelId="{E7D0D2BC-5B91-4E6E-80A7-0039C621C1A8}" type="sibTrans" cxnId="{5F4F588B-DC7D-49A5-9793-A575EE6308A0}">
      <dgm:prSet/>
      <dgm:spPr/>
      <dgm:t>
        <a:bodyPr/>
        <a:lstStyle/>
        <a:p>
          <a:endParaRPr lang="en-US"/>
        </a:p>
      </dgm:t>
    </dgm:pt>
    <dgm:pt modelId="{0C208AD6-9F86-4BD6-AB68-AF808077B121}">
      <dgm:prSet phldrT="[Text]"/>
      <dgm:spPr>
        <a:solidFill>
          <a:srgbClr val="5C9AA9"/>
        </a:solidFill>
      </dgm:spPr>
      <dgm:t>
        <a:bodyPr/>
        <a:lstStyle/>
        <a:p>
          <a:r>
            <a:rPr lang="en-US" dirty="0"/>
            <a:t>ULIBRARY</a:t>
          </a:r>
        </a:p>
      </dgm:t>
    </dgm:pt>
    <dgm:pt modelId="{9C22BFD8-F6C8-4584-9261-14EE677FD754}" type="parTrans" cxnId="{BE9B834D-06EB-4533-886C-A043E77FDCC2}">
      <dgm:prSet/>
      <dgm:spPr/>
      <dgm:t>
        <a:bodyPr/>
        <a:lstStyle/>
        <a:p>
          <a:endParaRPr lang="en-US"/>
        </a:p>
      </dgm:t>
    </dgm:pt>
    <dgm:pt modelId="{B1B21B9B-B8C6-4D88-8380-87D9B9D59256}" type="sibTrans" cxnId="{BE9B834D-06EB-4533-886C-A043E77FDCC2}">
      <dgm:prSet/>
      <dgm:spPr/>
      <dgm:t>
        <a:bodyPr/>
        <a:lstStyle/>
        <a:p>
          <a:endParaRPr lang="en-US"/>
        </a:p>
      </dgm:t>
    </dgm:pt>
    <dgm:pt modelId="{49FE55E6-0FA3-4C0C-95A5-D2EE8DE1B713}">
      <dgm:prSet phldrT="[Text]"/>
      <dgm:spPr/>
      <dgm:t>
        <a:bodyPr/>
        <a:lstStyle/>
        <a:p>
          <a:r>
            <a:rPr lang="ru-RU" dirty="0">
              <a:latin typeface="Bahnschrift" panose="020B0502040204020203" pitchFamily="34" charset="0"/>
            </a:rPr>
            <a:t>ДРУГИЕ</a:t>
          </a:r>
          <a:r>
            <a:rPr lang="en-US" dirty="0">
              <a:latin typeface="Bahnschrift" panose="020B0502040204020203" pitchFamily="34" charset="0"/>
            </a:rPr>
            <a:t> (</a:t>
          </a:r>
          <a:r>
            <a:rPr lang="ru-RU" dirty="0">
              <a:latin typeface="Bahnschrift" panose="020B0502040204020203" pitchFamily="34" charset="0"/>
            </a:rPr>
            <a:t>АРМАТ, </a:t>
          </a:r>
          <a:r>
            <a:rPr lang="uz-Cyrl-UZ" dirty="0">
              <a:latin typeface="Bahnschrift" panose="020B0502040204020203" pitchFamily="34" charset="0"/>
            </a:rPr>
            <a:t>ИРБИС32</a:t>
          </a:r>
          <a:r>
            <a:rPr lang="en-US" dirty="0">
              <a:latin typeface="Bahnschrift" panose="020B0502040204020203" pitchFamily="34" charset="0"/>
            </a:rPr>
            <a:t>, Koha, </a:t>
          </a:r>
          <a:r>
            <a:rPr lang="en-US" dirty="0" err="1">
              <a:latin typeface="Bahnschrift" panose="020B0502040204020203" pitchFamily="34" charset="0"/>
            </a:rPr>
            <a:t>Atriuum</a:t>
          </a:r>
          <a:r>
            <a:rPr lang="en-US" dirty="0">
              <a:latin typeface="Bahnschrift" panose="020B0502040204020203" pitchFamily="34" charset="0"/>
            </a:rPr>
            <a:t>)</a:t>
          </a:r>
        </a:p>
      </dgm:t>
    </dgm:pt>
    <dgm:pt modelId="{F39B3B25-478B-42A3-8E0A-154109F02B44}" type="parTrans" cxnId="{054C0FFE-9F91-426B-9D51-EBD2243F3D64}">
      <dgm:prSet/>
      <dgm:spPr/>
      <dgm:t>
        <a:bodyPr/>
        <a:lstStyle/>
        <a:p>
          <a:endParaRPr lang="en-US"/>
        </a:p>
      </dgm:t>
    </dgm:pt>
    <dgm:pt modelId="{8DE4D9BA-EAF9-494F-B9DC-76233941ECC3}" type="sibTrans" cxnId="{054C0FFE-9F91-426B-9D51-EBD2243F3D64}">
      <dgm:prSet/>
      <dgm:spPr/>
      <dgm:t>
        <a:bodyPr/>
        <a:lstStyle/>
        <a:p>
          <a:endParaRPr lang="en-US"/>
        </a:p>
      </dgm:t>
    </dgm:pt>
    <dgm:pt modelId="{7E496928-F434-4A16-98DF-E9B8C7C1CD82}" type="pres">
      <dgm:prSet presAssocID="{8AD22CC7-D3BF-4F50-AA5C-136FF27D7C65}" presName="linearFlow" presStyleCnt="0">
        <dgm:presLayoutVars>
          <dgm:dir/>
          <dgm:resizeHandles val="exact"/>
        </dgm:presLayoutVars>
      </dgm:prSet>
      <dgm:spPr/>
    </dgm:pt>
    <dgm:pt modelId="{CF1CACBA-ED1F-4310-BFCA-AAA596796281}" type="pres">
      <dgm:prSet presAssocID="{5991F18D-3650-44B7-9158-927066A50BCA}" presName="composite" presStyleCnt="0"/>
      <dgm:spPr/>
    </dgm:pt>
    <dgm:pt modelId="{7BF7C6FA-2180-41B2-A81E-C268E967F1DF}" type="pres">
      <dgm:prSet presAssocID="{5991F18D-3650-44B7-9158-927066A50BCA}" presName="imgShp" presStyleLbl="fgImgPlace1" presStyleIdx="0" presStyleCnt="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B850E0A-1D85-49E3-9B07-89552E67F96F}" type="pres">
      <dgm:prSet presAssocID="{5991F18D-3650-44B7-9158-927066A50BCA}" presName="txShp" presStyleLbl="node1" presStyleIdx="0" presStyleCnt="4">
        <dgm:presLayoutVars>
          <dgm:bulletEnabled val="1"/>
        </dgm:presLayoutVars>
      </dgm:prSet>
      <dgm:spPr/>
    </dgm:pt>
    <dgm:pt modelId="{4A1E730B-97CB-430B-9B66-9AD5F0342846}" type="pres">
      <dgm:prSet presAssocID="{AB333EB5-C25B-4471-B838-323F163FA47C}" presName="spacing" presStyleCnt="0"/>
      <dgm:spPr/>
    </dgm:pt>
    <dgm:pt modelId="{7CF1EB21-7A22-4451-927C-AC7D7B2401FB}" type="pres">
      <dgm:prSet presAssocID="{DA5F29ED-A836-4DE5-85F1-5B7028726F21}" presName="composite" presStyleCnt="0"/>
      <dgm:spPr/>
    </dgm:pt>
    <dgm:pt modelId="{26D44296-DD3B-4340-8AE6-6BCA45CFE632}" type="pres">
      <dgm:prSet presAssocID="{DA5F29ED-A836-4DE5-85F1-5B7028726F21}" presName="imgShp" presStyleLbl="fgImgPlace1" presStyleIdx="1" presStyleCnt="4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EE303D5-C57B-4ADA-9A78-ADF30C8C9E03}" type="pres">
      <dgm:prSet presAssocID="{DA5F29ED-A836-4DE5-85F1-5B7028726F21}" presName="txShp" presStyleLbl="node1" presStyleIdx="1" presStyleCnt="4">
        <dgm:presLayoutVars>
          <dgm:bulletEnabled val="1"/>
        </dgm:presLayoutVars>
      </dgm:prSet>
      <dgm:spPr/>
    </dgm:pt>
    <dgm:pt modelId="{D53C5B13-17E7-4690-A75F-AAAC9709007F}" type="pres">
      <dgm:prSet presAssocID="{E7D0D2BC-5B91-4E6E-80A7-0039C621C1A8}" presName="spacing" presStyleCnt="0"/>
      <dgm:spPr/>
    </dgm:pt>
    <dgm:pt modelId="{9DC95A1A-D72E-43DF-9F46-3E099114CF46}" type="pres">
      <dgm:prSet presAssocID="{0C208AD6-9F86-4BD6-AB68-AF808077B121}" presName="composite" presStyleCnt="0"/>
      <dgm:spPr/>
    </dgm:pt>
    <dgm:pt modelId="{9A74A135-A356-4599-9803-F84958A992F7}" type="pres">
      <dgm:prSet presAssocID="{0C208AD6-9F86-4BD6-AB68-AF808077B121}" presName="imgShp" presStyleLbl="fgImgPlace1" presStyleIdx="2" presStyleCnt="4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B1B94C4-3599-4BC1-B45A-EC404073045F}" type="pres">
      <dgm:prSet presAssocID="{0C208AD6-9F86-4BD6-AB68-AF808077B121}" presName="txShp" presStyleLbl="node1" presStyleIdx="2" presStyleCnt="4">
        <dgm:presLayoutVars>
          <dgm:bulletEnabled val="1"/>
        </dgm:presLayoutVars>
      </dgm:prSet>
      <dgm:spPr/>
    </dgm:pt>
    <dgm:pt modelId="{E56659B4-9005-47F3-AFAC-43D8CE759EAC}" type="pres">
      <dgm:prSet presAssocID="{B1B21B9B-B8C6-4D88-8380-87D9B9D59256}" presName="spacing" presStyleCnt="0"/>
      <dgm:spPr/>
    </dgm:pt>
    <dgm:pt modelId="{AAFE0CDE-71E3-4DF6-930F-3098451D9FB8}" type="pres">
      <dgm:prSet presAssocID="{49FE55E6-0FA3-4C0C-95A5-D2EE8DE1B713}" presName="composite" presStyleCnt="0"/>
      <dgm:spPr/>
    </dgm:pt>
    <dgm:pt modelId="{9C61C1C1-92AA-4E5C-B79C-FE54975B955A}" type="pres">
      <dgm:prSet presAssocID="{49FE55E6-0FA3-4C0C-95A5-D2EE8DE1B713}" presName="imgShp" presStyleLbl="fgImgPlace1" presStyleIdx="3" presStyleCnt="4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EDBA3BB-33F0-47E1-8D2B-6AFBB3477BA3}" type="pres">
      <dgm:prSet presAssocID="{49FE55E6-0FA3-4C0C-95A5-D2EE8DE1B713}" presName="txShp" presStyleLbl="node1" presStyleIdx="3" presStyleCnt="4">
        <dgm:presLayoutVars>
          <dgm:bulletEnabled val="1"/>
        </dgm:presLayoutVars>
      </dgm:prSet>
      <dgm:spPr/>
    </dgm:pt>
  </dgm:ptLst>
  <dgm:cxnLst>
    <dgm:cxn modelId="{E889DB0C-3E3B-4B7E-9B58-0187A2035DE6}" type="presOf" srcId="{0C208AD6-9F86-4BD6-AB68-AF808077B121}" destId="{0B1B94C4-3599-4BC1-B45A-EC404073045F}" srcOrd="0" destOrd="0" presId="urn:microsoft.com/office/officeart/2005/8/layout/vList3"/>
    <dgm:cxn modelId="{BE9B834D-06EB-4533-886C-A043E77FDCC2}" srcId="{8AD22CC7-D3BF-4F50-AA5C-136FF27D7C65}" destId="{0C208AD6-9F86-4BD6-AB68-AF808077B121}" srcOrd="2" destOrd="0" parTransId="{9C22BFD8-F6C8-4584-9261-14EE677FD754}" sibTransId="{B1B21B9B-B8C6-4D88-8380-87D9B9D59256}"/>
    <dgm:cxn modelId="{5F4F588B-DC7D-49A5-9793-A575EE6308A0}" srcId="{8AD22CC7-D3BF-4F50-AA5C-136FF27D7C65}" destId="{DA5F29ED-A836-4DE5-85F1-5B7028726F21}" srcOrd="1" destOrd="0" parTransId="{AC82AA1D-B29C-4488-B3C1-5C2B3AC215AC}" sibTransId="{E7D0D2BC-5B91-4E6E-80A7-0039C621C1A8}"/>
    <dgm:cxn modelId="{8CED5FA2-E52D-4447-BBE8-628F77928EA4}" type="presOf" srcId="{DA5F29ED-A836-4DE5-85F1-5B7028726F21}" destId="{BEE303D5-C57B-4ADA-9A78-ADF30C8C9E03}" srcOrd="0" destOrd="0" presId="urn:microsoft.com/office/officeart/2005/8/layout/vList3"/>
    <dgm:cxn modelId="{103992A5-5D2C-42BB-B077-B563984038BE}" type="presOf" srcId="{5991F18D-3650-44B7-9158-927066A50BCA}" destId="{1B850E0A-1D85-49E3-9B07-89552E67F96F}" srcOrd="0" destOrd="0" presId="urn:microsoft.com/office/officeart/2005/8/layout/vList3"/>
    <dgm:cxn modelId="{0FBAEEC4-B392-41A2-8038-D47CC8B31B57}" type="presOf" srcId="{49FE55E6-0FA3-4C0C-95A5-D2EE8DE1B713}" destId="{CEDBA3BB-33F0-47E1-8D2B-6AFBB3477BA3}" srcOrd="0" destOrd="0" presId="urn:microsoft.com/office/officeart/2005/8/layout/vList3"/>
    <dgm:cxn modelId="{81826AC7-2855-4D98-B010-06A0D7F99662}" type="presOf" srcId="{8AD22CC7-D3BF-4F50-AA5C-136FF27D7C65}" destId="{7E496928-F434-4A16-98DF-E9B8C7C1CD82}" srcOrd="0" destOrd="0" presId="urn:microsoft.com/office/officeart/2005/8/layout/vList3"/>
    <dgm:cxn modelId="{A2961ED5-0378-4B2C-84AC-AEE91B6F4EE8}" srcId="{8AD22CC7-D3BF-4F50-AA5C-136FF27D7C65}" destId="{5991F18D-3650-44B7-9158-927066A50BCA}" srcOrd="0" destOrd="0" parTransId="{2174B750-C667-4BBA-ABDB-665BDDC31811}" sibTransId="{AB333EB5-C25B-4471-B838-323F163FA47C}"/>
    <dgm:cxn modelId="{054C0FFE-9F91-426B-9D51-EBD2243F3D64}" srcId="{8AD22CC7-D3BF-4F50-AA5C-136FF27D7C65}" destId="{49FE55E6-0FA3-4C0C-95A5-D2EE8DE1B713}" srcOrd="3" destOrd="0" parTransId="{F39B3B25-478B-42A3-8E0A-154109F02B44}" sibTransId="{8DE4D9BA-EAF9-494F-B9DC-76233941ECC3}"/>
    <dgm:cxn modelId="{DD8F7002-09A1-4809-B447-32FFEB55D01B}" type="presParOf" srcId="{7E496928-F434-4A16-98DF-E9B8C7C1CD82}" destId="{CF1CACBA-ED1F-4310-BFCA-AAA596796281}" srcOrd="0" destOrd="0" presId="urn:microsoft.com/office/officeart/2005/8/layout/vList3"/>
    <dgm:cxn modelId="{E9D0BE33-DC2E-4E1F-BB33-D6D22654EE99}" type="presParOf" srcId="{CF1CACBA-ED1F-4310-BFCA-AAA596796281}" destId="{7BF7C6FA-2180-41B2-A81E-C268E967F1DF}" srcOrd="0" destOrd="0" presId="urn:microsoft.com/office/officeart/2005/8/layout/vList3"/>
    <dgm:cxn modelId="{DFB89967-10A6-420A-9AD0-1509B99AF305}" type="presParOf" srcId="{CF1CACBA-ED1F-4310-BFCA-AAA596796281}" destId="{1B850E0A-1D85-49E3-9B07-89552E67F96F}" srcOrd="1" destOrd="0" presId="urn:microsoft.com/office/officeart/2005/8/layout/vList3"/>
    <dgm:cxn modelId="{E48720A1-95F0-4FD7-8E18-3E7738BF8F75}" type="presParOf" srcId="{7E496928-F434-4A16-98DF-E9B8C7C1CD82}" destId="{4A1E730B-97CB-430B-9B66-9AD5F0342846}" srcOrd="1" destOrd="0" presId="urn:microsoft.com/office/officeart/2005/8/layout/vList3"/>
    <dgm:cxn modelId="{B81EFA8A-306C-46B2-982A-3BF996562A08}" type="presParOf" srcId="{7E496928-F434-4A16-98DF-E9B8C7C1CD82}" destId="{7CF1EB21-7A22-4451-927C-AC7D7B2401FB}" srcOrd="2" destOrd="0" presId="urn:microsoft.com/office/officeart/2005/8/layout/vList3"/>
    <dgm:cxn modelId="{1914B235-997E-4D4E-9985-28DC0AA3D139}" type="presParOf" srcId="{7CF1EB21-7A22-4451-927C-AC7D7B2401FB}" destId="{26D44296-DD3B-4340-8AE6-6BCA45CFE632}" srcOrd="0" destOrd="0" presId="urn:microsoft.com/office/officeart/2005/8/layout/vList3"/>
    <dgm:cxn modelId="{4A8826AB-D8C7-46E8-8CAF-DC40FB1BE6A5}" type="presParOf" srcId="{7CF1EB21-7A22-4451-927C-AC7D7B2401FB}" destId="{BEE303D5-C57B-4ADA-9A78-ADF30C8C9E03}" srcOrd="1" destOrd="0" presId="urn:microsoft.com/office/officeart/2005/8/layout/vList3"/>
    <dgm:cxn modelId="{D2B56B9C-1BCB-4982-AF43-BF67963D0F59}" type="presParOf" srcId="{7E496928-F434-4A16-98DF-E9B8C7C1CD82}" destId="{D53C5B13-17E7-4690-A75F-AAAC9709007F}" srcOrd="3" destOrd="0" presId="urn:microsoft.com/office/officeart/2005/8/layout/vList3"/>
    <dgm:cxn modelId="{AE5EC9F7-6CB0-4E6F-B2D5-09EC0CC1F234}" type="presParOf" srcId="{7E496928-F434-4A16-98DF-E9B8C7C1CD82}" destId="{9DC95A1A-D72E-43DF-9F46-3E099114CF46}" srcOrd="4" destOrd="0" presId="urn:microsoft.com/office/officeart/2005/8/layout/vList3"/>
    <dgm:cxn modelId="{48FF9AD9-9951-4DAE-9868-72F3B5CC3139}" type="presParOf" srcId="{9DC95A1A-D72E-43DF-9F46-3E099114CF46}" destId="{9A74A135-A356-4599-9803-F84958A992F7}" srcOrd="0" destOrd="0" presId="urn:microsoft.com/office/officeart/2005/8/layout/vList3"/>
    <dgm:cxn modelId="{2C5D17BC-A90D-4217-BDA5-3C1E1ED2E078}" type="presParOf" srcId="{9DC95A1A-D72E-43DF-9F46-3E099114CF46}" destId="{0B1B94C4-3599-4BC1-B45A-EC404073045F}" srcOrd="1" destOrd="0" presId="urn:microsoft.com/office/officeart/2005/8/layout/vList3"/>
    <dgm:cxn modelId="{69625AF5-9D65-43DE-81C1-8483CF58B2D5}" type="presParOf" srcId="{7E496928-F434-4A16-98DF-E9B8C7C1CD82}" destId="{E56659B4-9005-47F3-AFAC-43D8CE759EAC}" srcOrd="5" destOrd="0" presId="urn:microsoft.com/office/officeart/2005/8/layout/vList3"/>
    <dgm:cxn modelId="{3C8909B0-F1B2-452E-9B78-CDF183D4D379}" type="presParOf" srcId="{7E496928-F434-4A16-98DF-E9B8C7C1CD82}" destId="{AAFE0CDE-71E3-4DF6-930F-3098451D9FB8}" srcOrd="6" destOrd="0" presId="urn:microsoft.com/office/officeart/2005/8/layout/vList3"/>
    <dgm:cxn modelId="{10F71A02-0F22-49F1-B5D5-E7E706C5BF51}" type="presParOf" srcId="{AAFE0CDE-71E3-4DF6-930F-3098451D9FB8}" destId="{9C61C1C1-92AA-4E5C-B79C-FE54975B955A}" srcOrd="0" destOrd="0" presId="urn:microsoft.com/office/officeart/2005/8/layout/vList3"/>
    <dgm:cxn modelId="{DEA0DFA2-1F8C-41CB-9E0F-0C327082A590}" type="presParOf" srcId="{AAFE0CDE-71E3-4DF6-930F-3098451D9FB8}" destId="{CEDBA3BB-33F0-47E1-8D2B-6AFBB3477BA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C48CC-1669-488F-8E91-0B3CFC319163}">
      <dsp:nvSpPr>
        <dsp:cNvPr id="0" name=""/>
        <dsp:cNvSpPr/>
      </dsp:nvSpPr>
      <dsp:spPr>
        <a:xfrm>
          <a:off x="3134" y="371729"/>
          <a:ext cx="2486962" cy="14921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Модуль комплектования</a:t>
          </a:r>
          <a:endParaRPr lang="en-US" sz="2500" kern="1200" dirty="0"/>
        </a:p>
      </dsp:txBody>
      <dsp:txXfrm>
        <a:off x="3134" y="371729"/>
        <a:ext cx="2486962" cy="1492177"/>
      </dsp:txXfrm>
    </dsp:sp>
    <dsp:sp modelId="{FE2279A2-682F-4BB5-8801-DBBF6E5B7730}">
      <dsp:nvSpPr>
        <dsp:cNvPr id="0" name=""/>
        <dsp:cNvSpPr/>
      </dsp:nvSpPr>
      <dsp:spPr>
        <a:xfrm>
          <a:off x="2738793" y="371729"/>
          <a:ext cx="2486962" cy="1492177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Модуль каталогизации</a:t>
          </a:r>
          <a:endParaRPr lang="en-US" sz="2500" kern="1200" dirty="0"/>
        </a:p>
      </dsp:txBody>
      <dsp:txXfrm>
        <a:off x="2738793" y="371729"/>
        <a:ext cx="2486962" cy="1492177"/>
      </dsp:txXfrm>
    </dsp:sp>
    <dsp:sp modelId="{EBB4BC8D-DF57-497D-A393-CC097EA9D71E}">
      <dsp:nvSpPr>
        <dsp:cNvPr id="0" name=""/>
        <dsp:cNvSpPr/>
      </dsp:nvSpPr>
      <dsp:spPr>
        <a:xfrm>
          <a:off x="5474452" y="371729"/>
          <a:ext cx="2486962" cy="1492177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Модуль обслуживания пользователей</a:t>
          </a:r>
        </a:p>
      </dsp:txBody>
      <dsp:txXfrm>
        <a:off x="5474452" y="371729"/>
        <a:ext cx="2486962" cy="1492177"/>
      </dsp:txXfrm>
    </dsp:sp>
    <dsp:sp modelId="{F7C3B770-71D7-4402-8337-BCF2596F6DA4}">
      <dsp:nvSpPr>
        <dsp:cNvPr id="0" name=""/>
        <dsp:cNvSpPr/>
      </dsp:nvSpPr>
      <dsp:spPr>
        <a:xfrm>
          <a:off x="8210111" y="371729"/>
          <a:ext cx="2486962" cy="1492177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Электронный каталог</a:t>
          </a:r>
        </a:p>
      </dsp:txBody>
      <dsp:txXfrm>
        <a:off x="8210111" y="371729"/>
        <a:ext cx="2486962" cy="14921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0E246-4C91-45A8-9B4D-8E58525C6282}">
      <dsp:nvSpPr>
        <dsp:cNvPr id="0" name=""/>
        <dsp:cNvSpPr/>
      </dsp:nvSpPr>
      <dsp:spPr>
        <a:xfrm>
          <a:off x="0" y="165500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Тип библиотеки. Стоимость внедрения системы и её надёжность</a:t>
          </a:r>
          <a:endParaRPr lang="en-US" sz="2100" kern="1200" dirty="0"/>
        </a:p>
      </dsp:txBody>
      <dsp:txXfrm>
        <a:off x="0" y="165500"/>
        <a:ext cx="3286125" cy="1971675"/>
      </dsp:txXfrm>
    </dsp:sp>
    <dsp:sp modelId="{ACEE779B-DB6D-480A-8EEF-1A254BB810E3}">
      <dsp:nvSpPr>
        <dsp:cNvPr id="0" name=""/>
        <dsp:cNvSpPr/>
      </dsp:nvSpPr>
      <dsp:spPr>
        <a:xfrm>
          <a:off x="3614737" y="165500"/>
          <a:ext cx="3286125" cy="1971675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Механизмы и протоколы поиска и возможность уточнения поиска</a:t>
          </a:r>
          <a:endParaRPr lang="en-US" sz="2100" kern="1200" dirty="0"/>
        </a:p>
      </dsp:txBody>
      <dsp:txXfrm>
        <a:off x="3614737" y="165500"/>
        <a:ext cx="3286125" cy="1971675"/>
      </dsp:txXfrm>
    </dsp:sp>
    <dsp:sp modelId="{F4D9E747-10B7-4256-B548-0BC1D63B70DF}">
      <dsp:nvSpPr>
        <dsp:cNvPr id="0" name=""/>
        <dsp:cNvSpPr/>
      </dsp:nvSpPr>
      <dsp:spPr>
        <a:xfrm>
          <a:off x="7229475" y="165500"/>
          <a:ext cx="3286125" cy="1971675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Функции сбора отчетов и формирования статистики по запросам</a:t>
          </a:r>
        </a:p>
      </dsp:txBody>
      <dsp:txXfrm>
        <a:off x="7229475" y="165500"/>
        <a:ext cx="3286125" cy="1971675"/>
      </dsp:txXfrm>
    </dsp:sp>
    <dsp:sp modelId="{06DA66F8-1B20-4A28-A949-0F022F01A5F7}">
      <dsp:nvSpPr>
        <dsp:cNvPr id="0" name=""/>
        <dsp:cNvSpPr/>
      </dsp:nvSpPr>
      <dsp:spPr>
        <a:xfrm>
          <a:off x="0" y="2465788"/>
          <a:ext cx="3286125" cy="1971675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Функции безопасности и аутентификации пользователей</a:t>
          </a:r>
        </a:p>
      </dsp:txBody>
      <dsp:txXfrm>
        <a:off x="0" y="2465788"/>
        <a:ext cx="3286125" cy="1971675"/>
      </dsp:txXfrm>
    </dsp:sp>
    <dsp:sp modelId="{192B4581-62B0-4FEC-8F43-77ED6E42859B}">
      <dsp:nvSpPr>
        <dsp:cNvPr id="0" name=""/>
        <dsp:cNvSpPr/>
      </dsp:nvSpPr>
      <dsp:spPr>
        <a:xfrm>
          <a:off x="3614737" y="2465788"/>
          <a:ext cx="3286125" cy="1971675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Взаимодействие с другими информационными системами и платформами (</a:t>
          </a:r>
          <a:r>
            <a:rPr lang="en-US" sz="2100" kern="1200" dirty="0"/>
            <a:t>EGOV, </a:t>
          </a:r>
          <a:r>
            <a:rPr lang="ru-RU" sz="2100" kern="1200" dirty="0"/>
            <a:t>вузовские системы)</a:t>
          </a:r>
        </a:p>
      </dsp:txBody>
      <dsp:txXfrm>
        <a:off x="3614737" y="2465788"/>
        <a:ext cx="3286125" cy="1971675"/>
      </dsp:txXfrm>
    </dsp:sp>
    <dsp:sp modelId="{F9E70472-D4B5-4166-A99A-B7F06D999696}">
      <dsp:nvSpPr>
        <dsp:cNvPr id="0" name=""/>
        <dsp:cNvSpPr/>
      </dsp:nvSpPr>
      <dsp:spPr>
        <a:xfrm>
          <a:off x="7229475" y="2465788"/>
          <a:ext cx="3286125" cy="197167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Обучение и сервис</a:t>
          </a:r>
        </a:p>
      </dsp:txBody>
      <dsp:txXfrm>
        <a:off x="7229475" y="2465788"/>
        <a:ext cx="3286125" cy="1971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5052B-96D6-47D7-8137-7EE85654F69F}">
      <dsp:nvSpPr>
        <dsp:cNvPr id="0" name=""/>
        <dsp:cNvSpPr/>
      </dsp:nvSpPr>
      <dsp:spPr>
        <a:xfrm>
          <a:off x="6161313" y="2356798"/>
          <a:ext cx="2519992" cy="2879996"/>
        </a:xfrm>
        <a:prstGeom prst="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217170" bIns="48260" numCol="1" spcCol="1270" anchor="ctr" anchorCtr="0">
          <a:noAutofit/>
        </a:bodyPr>
        <a:lstStyle/>
        <a:p>
          <a:pPr marL="0" lvl="0" indent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>
              <a:latin typeface="Bahnschrift" panose="020B0502040204020203" pitchFamily="34" charset="0"/>
            </a:rPr>
            <a:t>15</a:t>
          </a:r>
          <a:endParaRPr lang="en-US" sz="3800" kern="1200" dirty="0">
            <a:latin typeface="Bahnschrift" panose="020B0502040204020203" pitchFamily="34" charset="0"/>
          </a:endParaRPr>
        </a:p>
      </dsp:txBody>
      <dsp:txXfrm rot="16200000">
        <a:off x="7065644" y="3325198"/>
        <a:ext cx="2591997" cy="655198"/>
      </dsp:txXfrm>
    </dsp:sp>
    <dsp:sp modelId="{A1C1D647-14A8-4C86-B8DE-C155E4C7BB16}">
      <dsp:nvSpPr>
        <dsp:cNvPr id="0" name=""/>
        <dsp:cNvSpPr/>
      </dsp:nvSpPr>
      <dsp:spPr>
        <a:xfrm>
          <a:off x="3345626" y="646199"/>
          <a:ext cx="2519992" cy="4587440"/>
        </a:xfrm>
        <a:prstGeom prst="rect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217170" bIns="48260" numCol="1" spcCol="1270" anchor="ctr" anchorCtr="0">
          <a:noAutofit/>
        </a:bodyPr>
        <a:lstStyle/>
        <a:p>
          <a:pPr marL="0" lvl="0" indent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>
              <a:latin typeface="Bahnschrift" panose="020B0502040204020203" pitchFamily="34" charset="0"/>
            </a:rPr>
            <a:t>192</a:t>
          </a:r>
          <a:endParaRPr lang="en-US" sz="3800" b="1" kern="1200" dirty="0">
            <a:latin typeface="Bahnschrift" panose="020B0502040204020203" pitchFamily="34" charset="0"/>
          </a:endParaRPr>
        </a:p>
      </dsp:txBody>
      <dsp:txXfrm rot="16200000">
        <a:off x="3481608" y="2382948"/>
        <a:ext cx="4128696" cy="655198"/>
      </dsp:txXfrm>
    </dsp:sp>
    <dsp:sp modelId="{25AFF50F-6A92-4F68-B069-381F5332F034}">
      <dsp:nvSpPr>
        <dsp:cNvPr id="0" name=""/>
        <dsp:cNvSpPr/>
      </dsp:nvSpPr>
      <dsp:spPr>
        <a:xfrm>
          <a:off x="9008547" y="2356810"/>
          <a:ext cx="2519992" cy="2879993"/>
        </a:xfrm>
        <a:prstGeom prst="rect">
          <a:avLst/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0" rIns="211455" bIns="46990" numCol="1" spcCol="1270" anchor="ctr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>
              <a:latin typeface="Bahnschrift" panose="020B0502040204020203" pitchFamily="34" charset="0"/>
            </a:rPr>
            <a:t>15</a:t>
          </a:r>
          <a:endParaRPr lang="en-US" sz="3700" kern="1200" dirty="0">
            <a:latin typeface="Bahnschrift" panose="020B0502040204020203" pitchFamily="34" charset="0"/>
          </a:endParaRPr>
        </a:p>
      </dsp:txBody>
      <dsp:txXfrm rot="16200000">
        <a:off x="9912880" y="3325208"/>
        <a:ext cx="2591993" cy="655198"/>
      </dsp:txXfrm>
    </dsp:sp>
    <dsp:sp modelId="{70DEAB3B-0B14-4B89-8FD6-5C4B03740D8B}">
      <dsp:nvSpPr>
        <dsp:cNvPr id="0" name=""/>
        <dsp:cNvSpPr/>
      </dsp:nvSpPr>
      <dsp:spPr>
        <a:xfrm>
          <a:off x="560482" y="25136"/>
          <a:ext cx="2519992" cy="5211667"/>
        </a:xfrm>
        <a:prstGeom prst="rect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217170" bIns="48260" numCol="1" spcCol="1270" anchor="ctr" anchorCtr="0">
          <a:noAutofit/>
        </a:bodyPr>
        <a:lstStyle/>
        <a:p>
          <a:pPr marL="0" lvl="0" indent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>
              <a:latin typeface="Bahnschrift" panose="020B0502040204020203" pitchFamily="34" charset="0"/>
            </a:rPr>
            <a:t>211</a:t>
          </a:r>
          <a:endParaRPr lang="en-US" sz="3800" b="1" kern="1200" dirty="0">
            <a:latin typeface="Bahnschrift" panose="020B0502040204020203" pitchFamily="34" charset="0"/>
          </a:endParaRPr>
        </a:p>
      </dsp:txBody>
      <dsp:txXfrm rot="16200000">
        <a:off x="415561" y="2042787"/>
        <a:ext cx="4690500" cy="655198"/>
      </dsp:txXfrm>
    </dsp:sp>
    <dsp:sp modelId="{910A28C8-2530-472C-886D-5633F545960E}">
      <dsp:nvSpPr>
        <dsp:cNvPr id="0" name=""/>
        <dsp:cNvSpPr/>
      </dsp:nvSpPr>
      <dsp:spPr>
        <a:xfrm>
          <a:off x="620870" y="122043"/>
          <a:ext cx="1896194" cy="4506531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latin typeface="Bahnschrift" panose="020B0502040204020203" pitchFamily="34" charset="0"/>
            </a:rPr>
            <a:t>Государственные вузы – 114 </a:t>
          </a:r>
          <a:endParaRPr lang="en-US" sz="1600" b="0" kern="1200" dirty="0">
            <a:latin typeface="Bahnschrift" panose="020B0502040204020203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latin typeface="Bahnschrift" panose="020B0502040204020203" pitchFamily="34" charset="0"/>
            </a:rPr>
            <a:t>Филиалы зарубежных вузов – 29</a:t>
          </a:r>
          <a:endParaRPr lang="en-US" sz="1600" b="0" kern="1200" dirty="0">
            <a:latin typeface="Bahnschrift" panose="020B0502040204020203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 err="1">
              <a:latin typeface="Bahnschrift" panose="020B0502040204020203" pitchFamily="34" charset="0"/>
            </a:rPr>
            <a:t>Негосударствен-ные</a:t>
          </a:r>
          <a:r>
            <a:rPr lang="ru-RU" sz="1600" b="0" kern="1200" dirty="0">
              <a:latin typeface="Bahnschrift" panose="020B0502040204020203" pitchFamily="34" charset="0"/>
            </a:rPr>
            <a:t> вузы – 68 </a:t>
          </a:r>
          <a:endParaRPr lang="en-US" sz="1600" b="0" kern="1200" dirty="0">
            <a:latin typeface="Bahnschrift" panose="020B0502040204020203" pitchFamily="34" charset="0"/>
          </a:endParaRPr>
        </a:p>
      </dsp:txBody>
      <dsp:txXfrm>
        <a:off x="620870" y="122043"/>
        <a:ext cx="1896194" cy="4506531"/>
      </dsp:txXfrm>
    </dsp:sp>
    <dsp:sp modelId="{951470F9-BC9E-4272-B9BB-FFF74E96BCAD}">
      <dsp:nvSpPr>
        <dsp:cNvPr id="0" name=""/>
        <dsp:cNvSpPr/>
      </dsp:nvSpPr>
      <dsp:spPr>
        <a:xfrm>
          <a:off x="3391714" y="716085"/>
          <a:ext cx="2045526" cy="4218017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latin typeface="Bahnschrift" panose="020B0502040204020203" pitchFamily="34" charset="0"/>
            </a:rPr>
            <a:t>Национальная</a:t>
          </a:r>
          <a:r>
            <a:rPr lang="en-US" sz="1600" b="1" kern="1200" dirty="0">
              <a:latin typeface="Bahnschrift" panose="020B0502040204020203" pitchFamily="34" charset="0"/>
            </a:rPr>
            <a:t> </a:t>
          </a:r>
          <a:r>
            <a:rPr lang="en-US" sz="1600" b="1" kern="1200" dirty="0" err="1">
              <a:latin typeface="Bahnschrift" panose="020B0502040204020203" pitchFamily="34" charset="0"/>
            </a:rPr>
            <a:t>библиотека</a:t>
          </a:r>
          <a:r>
            <a:rPr lang="en-US" sz="1600" b="1" kern="1200" dirty="0">
              <a:latin typeface="Bahnschrift" panose="020B0502040204020203" pitchFamily="34" charset="0"/>
            </a:rPr>
            <a:t> </a:t>
          </a:r>
          <a:r>
            <a:rPr lang="en-US" sz="1600" b="1" kern="1200" dirty="0" err="1">
              <a:latin typeface="Bahnschrift" panose="020B0502040204020203" pitchFamily="34" charset="0"/>
            </a:rPr>
            <a:t>Узбекистана</a:t>
          </a:r>
          <a:endParaRPr lang="ru-RU" sz="1600" kern="1200" dirty="0">
            <a:latin typeface="Bahnschrift" panose="020B0502040204020203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Bahnschrift" panose="020B0502040204020203" pitchFamily="34" charset="0"/>
            </a:rPr>
            <a:t>Областные информационно- библиотечные центры – 14 </a:t>
          </a:r>
          <a:endParaRPr lang="en-US" sz="1600" b="1" kern="1200" dirty="0">
            <a:latin typeface="Bahnschrift" panose="020B0502040204020203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Bahnschrift" panose="020B0502040204020203" pitchFamily="34" charset="0"/>
            </a:rPr>
            <a:t>Районные информационно- библиотечные центры – 177 </a:t>
          </a:r>
          <a:endParaRPr lang="en-US" sz="1600" kern="1200" dirty="0">
            <a:latin typeface="Bahnschrift" panose="020B0502040204020203" pitchFamily="34" charset="0"/>
          </a:endParaRPr>
        </a:p>
      </dsp:txBody>
      <dsp:txXfrm>
        <a:off x="3391714" y="716085"/>
        <a:ext cx="2045526" cy="4218017"/>
      </dsp:txXfrm>
    </dsp:sp>
    <dsp:sp modelId="{627CA9BF-A244-4F81-AD56-B357683CF382}">
      <dsp:nvSpPr>
        <dsp:cNvPr id="0" name=""/>
        <dsp:cNvSpPr/>
      </dsp:nvSpPr>
      <dsp:spPr>
        <a:xfrm>
          <a:off x="6223817" y="2470876"/>
          <a:ext cx="1842635" cy="187326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latin typeface="Bahnschrift" panose="020B0502040204020203" pitchFamily="34" charset="0"/>
            </a:rPr>
            <a:t>Республиканская</a:t>
          </a:r>
          <a:r>
            <a:rPr lang="en-US" sz="1600" b="1" kern="1200" dirty="0">
              <a:latin typeface="Bahnschrift" panose="020B0502040204020203" pitchFamily="34" charset="0"/>
            </a:rPr>
            <a:t> </a:t>
          </a:r>
          <a:r>
            <a:rPr lang="en-US" sz="1600" b="1" kern="1200" dirty="0" err="1">
              <a:latin typeface="Bahnschrift" panose="020B0502040204020203" pitchFamily="34" charset="0"/>
            </a:rPr>
            <a:t>детская</a:t>
          </a:r>
          <a:r>
            <a:rPr lang="en-US" sz="1600" b="1" kern="1200" dirty="0">
              <a:latin typeface="Bahnschrift" panose="020B0502040204020203" pitchFamily="34" charset="0"/>
            </a:rPr>
            <a:t> </a:t>
          </a:r>
          <a:r>
            <a:rPr lang="en-US" sz="1600" b="1" kern="1200" dirty="0" err="1">
              <a:latin typeface="Bahnschrift" panose="020B0502040204020203" pitchFamily="34" charset="0"/>
            </a:rPr>
            <a:t>библиотека</a:t>
          </a:r>
          <a:endParaRPr lang="en-US" sz="1600" b="1" kern="1200" dirty="0">
            <a:latin typeface="Bahnschrift" panose="020B0502040204020203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latin typeface="Bahnschrift" panose="020B0502040204020203" pitchFamily="34" charset="0"/>
            </a:rPr>
            <a:t>Областные детские библиотеки – 14 </a:t>
          </a:r>
          <a:endParaRPr lang="en-US" sz="1600" b="0" kern="1200" dirty="0">
            <a:latin typeface="Bahnschrift" panose="020B0502040204020203" pitchFamily="34" charset="0"/>
          </a:endParaRPr>
        </a:p>
      </dsp:txBody>
      <dsp:txXfrm>
        <a:off x="6223817" y="2470876"/>
        <a:ext cx="1842635" cy="1873266"/>
      </dsp:txXfrm>
    </dsp:sp>
    <dsp:sp modelId="{ED69DE4B-44D2-4C8F-876E-580CC126173F}">
      <dsp:nvSpPr>
        <dsp:cNvPr id="0" name=""/>
        <dsp:cNvSpPr/>
      </dsp:nvSpPr>
      <dsp:spPr>
        <a:xfrm>
          <a:off x="9056000" y="2438807"/>
          <a:ext cx="2095919" cy="2198967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Bahnschrift" panose="020B0502040204020203" pitchFamily="34" charset="0"/>
            </a:rPr>
            <a:t>Республиканская специальная библиотека для слепых</a:t>
          </a:r>
          <a:endParaRPr lang="en-US" sz="1600" b="1" kern="1200" dirty="0">
            <a:latin typeface="Bahnschrift" panose="020B0502040204020203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Bahnschrift" panose="020B0502040204020203" pitchFamily="34" charset="0"/>
            </a:rPr>
            <a:t>Областные</a:t>
          </a:r>
          <a:r>
            <a:rPr lang="en-US" sz="1600" kern="1200" dirty="0">
              <a:latin typeface="Bahnschrift" panose="020B0502040204020203" pitchFamily="34" charset="0"/>
            </a:rPr>
            <a:t> </a:t>
          </a:r>
          <a:r>
            <a:rPr lang="ru-RU" sz="1600" kern="1200" dirty="0">
              <a:latin typeface="Bahnschrift" panose="020B0502040204020203" pitchFamily="34" charset="0"/>
            </a:rPr>
            <a:t>специальные библиотеки для слепых – 14 </a:t>
          </a:r>
          <a:endParaRPr lang="en-US" sz="1600" kern="1200" dirty="0">
            <a:latin typeface="Bahnschrift" panose="020B0502040204020203" pitchFamily="34" charset="0"/>
          </a:endParaRPr>
        </a:p>
      </dsp:txBody>
      <dsp:txXfrm>
        <a:off x="9056000" y="2438807"/>
        <a:ext cx="2095919" cy="21989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50E0A-1D85-49E3-9B07-89552E67F96F}">
      <dsp:nvSpPr>
        <dsp:cNvPr id="0" name=""/>
        <dsp:cNvSpPr/>
      </dsp:nvSpPr>
      <dsp:spPr>
        <a:xfrm rot="10800000">
          <a:off x="2158988" y="2"/>
          <a:ext cx="7704385" cy="873639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251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UZNEL</a:t>
          </a:r>
        </a:p>
      </dsp:txBody>
      <dsp:txXfrm rot="10800000">
        <a:off x="2377398" y="2"/>
        <a:ext cx="7485975" cy="873639"/>
      </dsp:txXfrm>
    </dsp:sp>
    <dsp:sp modelId="{7BF7C6FA-2180-41B2-A81E-C268E967F1DF}">
      <dsp:nvSpPr>
        <dsp:cNvPr id="0" name=""/>
        <dsp:cNvSpPr/>
      </dsp:nvSpPr>
      <dsp:spPr>
        <a:xfrm>
          <a:off x="1722168" y="2"/>
          <a:ext cx="873639" cy="873639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E303D5-C57B-4ADA-9A78-ADF30C8C9E03}">
      <dsp:nvSpPr>
        <dsp:cNvPr id="0" name=""/>
        <dsp:cNvSpPr/>
      </dsp:nvSpPr>
      <dsp:spPr>
        <a:xfrm rot="10800000">
          <a:off x="2158988" y="1110239"/>
          <a:ext cx="7704385" cy="873639"/>
        </a:xfrm>
        <a:prstGeom prst="homePlat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251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ИРБИС64+</a:t>
          </a:r>
          <a:endParaRPr lang="en-US" sz="2700" kern="1200" dirty="0"/>
        </a:p>
      </dsp:txBody>
      <dsp:txXfrm rot="10800000">
        <a:off x="2377398" y="1110239"/>
        <a:ext cx="7485975" cy="873639"/>
      </dsp:txXfrm>
    </dsp:sp>
    <dsp:sp modelId="{26D44296-DD3B-4340-8AE6-6BCA45CFE632}">
      <dsp:nvSpPr>
        <dsp:cNvPr id="0" name=""/>
        <dsp:cNvSpPr/>
      </dsp:nvSpPr>
      <dsp:spPr>
        <a:xfrm>
          <a:off x="1722168" y="1110239"/>
          <a:ext cx="873639" cy="873639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B94C4-3599-4BC1-B45A-EC404073045F}">
      <dsp:nvSpPr>
        <dsp:cNvPr id="0" name=""/>
        <dsp:cNvSpPr/>
      </dsp:nvSpPr>
      <dsp:spPr>
        <a:xfrm rot="10800000">
          <a:off x="2158988" y="2220476"/>
          <a:ext cx="7704385" cy="873639"/>
        </a:xfrm>
        <a:prstGeom prst="homePlate">
          <a:avLst/>
        </a:prstGeom>
        <a:solidFill>
          <a:srgbClr val="5C9A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251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ULIBRARY</a:t>
          </a:r>
        </a:p>
      </dsp:txBody>
      <dsp:txXfrm rot="10800000">
        <a:off x="2377398" y="2220476"/>
        <a:ext cx="7485975" cy="873639"/>
      </dsp:txXfrm>
    </dsp:sp>
    <dsp:sp modelId="{9A74A135-A356-4599-9803-F84958A992F7}">
      <dsp:nvSpPr>
        <dsp:cNvPr id="0" name=""/>
        <dsp:cNvSpPr/>
      </dsp:nvSpPr>
      <dsp:spPr>
        <a:xfrm>
          <a:off x="1722168" y="2220476"/>
          <a:ext cx="873639" cy="873639"/>
        </a:xfrm>
        <a:prstGeom prst="ellipse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DBA3BB-33F0-47E1-8D2B-6AFBB3477BA3}">
      <dsp:nvSpPr>
        <dsp:cNvPr id="0" name=""/>
        <dsp:cNvSpPr/>
      </dsp:nvSpPr>
      <dsp:spPr>
        <a:xfrm rot="10800000">
          <a:off x="2158988" y="3330713"/>
          <a:ext cx="7704385" cy="873639"/>
        </a:xfrm>
        <a:prstGeom prst="homePlat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251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latin typeface="Bahnschrift" panose="020B0502040204020203" pitchFamily="34" charset="0"/>
            </a:rPr>
            <a:t>ДРУГИЕ</a:t>
          </a:r>
          <a:r>
            <a:rPr lang="en-US" sz="2700" kern="1200" dirty="0">
              <a:latin typeface="Bahnschrift" panose="020B0502040204020203" pitchFamily="34" charset="0"/>
            </a:rPr>
            <a:t> (</a:t>
          </a:r>
          <a:r>
            <a:rPr lang="ru-RU" sz="2700" kern="1200" dirty="0">
              <a:latin typeface="Bahnschrift" panose="020B0502040204020203" pitchFamily="34" charset="0"/>
            </a:rPr>
            <a:t>АРМАТ, </a:t>
          </a:r>
          <a:r>
            <a:rPr lang="uz-Cyrl-UZ" sz="2700" kern="1200" dirty="0">
              <a:latin typeface="Bahnschrift" panose="020B0502040204020203" pitchFamily="34" charset="0"/>
            </a:rPr>
            <a:t>ИРБИС32</a:t>
          </a:r>
          <a:r>
            <a:rPr lang="en-US" sz="2700" kern="1200" dirty="0">
              <a:latin typeface="Bahnschrift" panose="020B0502040204020203" pitchFamily="34" charset="0"/>
            </a:rPr>
            <a:t>, Koha, </a:t>
          </a:r>
          <a:r>
            <a:rPr lang="en-US" sz="2700" kern="1200" dirty="0" err="1">
              <a:latin typeface="Bahnschrift" panose="020B0502040204020203" pitchFamily="34" charset="0"/>
            </a:rPr>
            <a:t>Atriuum</a:t>
          </a:r>
          <a:r>
            <a:rPr lang="en-US" sz="2700" kern="1200" dirty="0">
              <a:latin typeface="Bahnschrift" panose="020B0502040204020203" pitchFamily="34" charset="0"/>
            </a:rPr>
            <a:t>)</a:t>
          </a:r>
        </a:p>
      </dsp:txBody>
      <dsp:txXfrm rot="10800000">
        <a:off x="2377398" y="3330713"/>
        <a:ext cx="7485975" cy="873639"/>
      </dsp:txXfrm>
    </dsp:sp>
    <dsp:sp modelId="{9C61C1C1-92AA-4E5C-B79C-FE54975B955A}">
      <dsp:nvSpPr>
        <dsp:cNvPr id="0" name=""/>
        <dsp:cNvSpPr/>
      </dsp:nvSpPr>
      <dsp:spPr>
        <a:xfrm>
          <a:off x="1722168" y="3330713"/>
          <a:ext cx="873639" cy="873639"/>
        </a:xfrm>
        <a:prstGeom prst="ellipse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756781-A599-0594-4502-A54BC85E87F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199" y="2136775"/>
            <a:ext cx="10515599" cy="369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4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 cstate="screen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92" r:id="rId13"/>
    <p:sldLayoutId id="2147483681" r:id="rId14"/>
    <p:sldLayoutId id="2147483674" r:id="rId15"/>
    <p:sldLayoutId id="2147483675" r:id="rId16"/>
    <p:sldLayoutId id="2147483696" r:id="rId17"/>
    <p:sldLayoutId id="2147483677" r:id="rId18"/>
    <p:sldLayoutId id="2147483678" r:id="rId19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1.svg"/><Relationship Id="rId7" Type="http://schemas.openxmlformats.org/officeDocument/2006/relationships/diagramColors" Target="../diagrams/colors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microsoft.com/office/2007/relationships/hdphoto" Target="../media/hdphoto2.wdp"/><Relationship Id="rId9" Type="http://schemas.openxmlformats.org/officeDocument/2006/relationships/image" Target="../media/image75.png"/><Relationship Id="rId14" Type="http://schemas.openxmlformats.org/officeDocument/2006/relationships/image" Target="../media/image8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880" y="1979629"/>
            <a:ext cx="10883385" cy="2837468"/>
          </a:xfr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ru-RU" sz="4000" b="1" dirty="0"/>
              <a:t>Этапы внедрения </a:t>
            </a:r>
            <a:r>
              <a:rPr lang="ru-RU" sz="4800" b="1" dirty="0" err="1"/>
              <a:t>ибс</a:t>
            </a:r>
            <a:r>
              <a:rPr lang="ru-RU" sz="4000" b="1" dirty="0"/>
              <a:t> и </a:t>
            </a:r>
            <a:r>
              <a:rPr lang="en-US" sz="4800" b="1" dirty="0"/>
              <a:t>RFID</a:t>
            </a:r>
            <a:r>
              <a:rPr lang="en-US" sz="4000" b="1" dirty="0"/>
              <a:t> </a:t>
            </a:r>
            <a:r>
              <a:rPr lang="ru-RU" sz="4000" b="1" dirty="0"/>
              <a:t>технологий в публичных и академических библиотеках.</a:t>
            </a:r>
            <a:br>
              <a:rPr lang="ru-RU" sz="4000" b="1" dirty="0"/>
            </a:br>
            <a:r>
              <a:rPr lang="ru-RU" sz="4000" b="1" dirty="0"/>
              <a:t>Опыт </a:t>
            </a:r>
            <a:r>
              <a:rPr lang="ru-RU" sz="4000" b="1" dirty="0" err="1"/>
              <a:t>узбекистана</a:t>
            </a:r>
            <a:endParaRPr lang="en-US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3D3EFD-3E3A-4BBE-BB59-11B77B20CFB1}"/>
              </a:ext>
            </a:extLst>
          </p:cNvPr>
          <p:cNvSpPr txBox="1"/>
          <p:nvPr/>
        </p:nvSpPr>
        <p:spPr>
          <a:xfrm>
            <a:off x="1341121" y="5143183"/>
            <a:ext cx="10131544" cy="838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z-Cyrl-UZ" dirty="0"/>
              <a:t>Мухаммаджонов Ш.М.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/>
              <a:t>Директор компании </a:t>
            </a:r>
            <a:r>
              <a:rPr lang="en-US" i="1" dirty="0"/>
              <a:t>PROINFO</a:t>
            </a:r>
            <a:r>
              <a:rPr lang="ru-RU" i="1" dirty="0"/>
              <a:t>, Узбекистан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E9900D-44F4-4B8A-ACE6-D46D2CFA5A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208" y="6132960"/>
            <a:ext cx="1584117" cy="45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7580DB5-8967-4AFE-9CEB-64891E534821}"/>
              </a:ext>
            </a:extLst>
          </p:cNvPr>
          <p:cNvCxnSpPr/>
          <p:nvPr/>
        </p:nvCxnSpPr>
        <p:spPr>
          <a:xfrm>
            <a:off x="3120271" y="1894788"/>
            <a:ext cx="0" cy="4798243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9">
            <a:extLst>
              <a:ext uri="{FF2B5EF4-FFF2-40B4-BE49-F238E27FC236}">
                <a16:creationId xmlns:a16="http://schemas.microsoft.com/office/drawing/2014/main" id="{0544566A-75D0-4B73-9B81-ECD519305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844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Модель внедрения </a:t>
            </a:r>
            <a:r>
              <a:rPr lang="en-US" b="1" dirty="0">
                <a:solidFill>
                  <a:schemeClr val="tx1"/>
                </a:solidFill>
              </a:rPr>
              <a:t>RFID </a:t>
            </a:r>
            <a:r>
              <a:rPr lang="ru-RU" b="1" dirty="0">
                <a:solidFill>
                  <a:schemeClr val="tx1"/>
                </a:solidFill>
              </a:rPr>
              <a:t>систем</a:t>
            </a:r>
            <a:endParaRPr lang="en-US" b="1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87739E-4300-4E66-93E3-BB734E2B3059}"/>
              </a:ext>
            </a:extLst>
          </p:cNvPr>
          <p:cNvSpPr/>
          <p:nvPr/>
        </p:nvSpPr>
        <p:spPr>
          <a:xfrm>
            <a:off x="820127" y="2337847"/>
            <a:ext cx="1857081" cy="9238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dirty="0">
                <a:solidFill>
                  <a:schemeClr val="tx1"/>
                </a:solidFill>
              </a:rPr>
              <a:t>Определения цели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AC311C-2D32-4B84-80D8-7B1DA045E830}"/>
              </a:ext>
            </a:extLst>
          </p:cNvPr>
          <p:cNvSpPr/>
          <p:nvPr/>
        </p:nvSpPr>
        <p:spPr>
          <a:xfrm>
            <a:off x="820127" y="3671740"/>
            <a:ext cx="1857081" cy="9238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dirty="0">
                <a:solidFill>
                  <a:schemeClr val="tx1"/>
                </a:solidFill>
              </a:rPr>
              <a:t>Определения требований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22870B-992B-43F0-AE9C-A034CAB3DA51}"/>
              </a:ext>
            </a:extLst>
          </p:cNvPr>
          <p:cNvSpPr/>
          <p:nvPr/>
        </p:nvSpPr>
        <p:spPr>
          <a:xfrm>
            <a:off x="820127" y="5005633"/>
            <a:ext cx="1857081" cy="9238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dirty="0">
                <a:solidFill>
                  <a:schemeClr val="tx1"/>
                </a:solidFill>
              </a:rPr>
              <a:t>Выбор исполнителя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87EC85-9512-47C1-A01F-A67C281E336E}"/>
              </a:ext>
            </a:extLst>
          </p:cNvPr>
          <p:cNvSpPr/>
          <p:nvPr/>
        </p:nvSpPr>
        <p:spPr>
          <a:xfrm>
            <a:off x="3560189" y="2318994"/>
            <a:ext cx="1857081" cy="9238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Установка </a:t>
            </a:r>
            <a:r>
              <a:rPr lang="en-US" dirty="0">
                <a:solidFill>
                  <a:schemeClr val="tx1"/>
                </a:solidFill>
              </a:rPr>
              <a:t>RFID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71AC18C-CFA9-4A48-9D49-2E738CA5D582}"/>
              </a:ext>
            </a:extLst>
          </p:cNvPr>
          <p:cNvSpPr/>
          <p:nvPr/>
        </p:nvSpPr>
        <p:spPr>
          <a:xfrm>
            <a:off x="3560186" y="3671739"/>
            <a:ext cx="1857081" cy="9238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dirty="0">
                <a:solidFill>
                  <a:schemeClr val="tx1"/>
                </a:solidFill>
              </a:rPr>
              <a:t>Подготовка персонала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361DECB-5D15-4F49-B42D-5EBBEEAB3DAD}"/>
              </a:ext>
            </a:extLst>
          </p:cNvPr>
          <p:cNvSpPr/>
          <p:nvPr/>
        </p:nvSpPr>
        <p:spPr>
          <a:xfrm>
            <a:off x="3560187" y="5005632"/>
            <a:ext cx="1857081" cy="9238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1750" dirty="0">
                <a:solidFill>
                  <a:schemeClr val="tx1"/>
                </a:solidFill>
              </a:rPr>
              <a:t>Сопровождение</a:t>
            </a:r>
            <a:endParaRPr lang="en-US" sz="175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3C3F80-49BF-4633-A4AA-5F6A8433CD8A}"/>
              </a:ext>
            </a:extLst>
          </p:cNvPr>
          <p:cNvSpPr/>
          <p:nvPr/>
        </p:nvSpPr>
        <p:spPr>
          <a:xfrm>
            <a:off x="6176127" y="3004793"/>
            <a:ext cx="1857081" cy="9238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dirty="0">
                <a:solidFill>
                  <a:schemeClr val="tx1"/>
                </a:solidFill>
              </a:rPr>
              <a:t>Маркировка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DC1F7E-F9F5-40D2-9EA5-AF0276E15995}"/>
              </a:ext>
            </a:extLst>
          </p:cNvPr>
          <p:cNvSpPr/>
          <p:nvPr/>
        </p:nvSpPr>
        <p:spPr>
          <a:xfrm>
            <a:off x="6176127" y="4454164"/>
            <a:ext cx="1857081" cy="9238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dirty="0">
                <a:solidFill>
                  <a:schemeClr val="tx1"/>
                </a:solidFill>
              </a:rPr>
              <a:t>Контроль процесса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B4A7D59-0AB0-49D8-A49F-8C938B4CBD19}"/>
              </a:ext>
            </a:extLst>
          </p:cNvPr>
          <p:cNvSpPr/>
          <p:nvPr/>
        </p:nvSpPr>
        <p:spPr>
          <a:xfrm>
            <a:off x="8971178" y="2318994"/>
            <a:ext cx="1963917" cy="9238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dirty="0">
                <a:solidFill>
                  <a:schemeClr val="tx1"/>
                </a:solidFill>
              </a:rPr>
              <a:t>Освоение </a:t>
            </a:r>
            <a:r>
              <a:rPr lang="en-US" dirty="0">
                <a:solidFill>
                  <a:schemeClr val="tx1"/>
                </a:solidFill>
              </a:rPr>
              <a:t>RFID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019A01D-83FF-4CB4-A40F-150BAD1C9CD4}"/>
              </a:ext>
            </a:extLst>
          </p:cNvPr>
          <p:cNvSpPr/>
          <p:nvPr/>
        </p:nvSpPr>
        <p:spPr>
          <a:xfrm>
            <a:off x="8971175" y="3671739"/>
            <a:ext cx="1963917" cy="9238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dirty="0">
                <a:solidFill>
                  <a:schemeClr val="tx1"/>
                </a:solidFill>
              </a:rPr>
              <a:t>Стабильность персонала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14E0CF2-E309-4382-AF86-972486222BCD}"/>
              </a:ext>
            </a:extLst>
          </p:cNvPr>
          <p:cNvSpPr/>
          <p:nvPr/>
        </p:nvSpPr>
        <p:spPr>
          <a:xfrm>
            <a:off x="8971176" y="5005632"/>
            <a:ext cx="1963917" cy="9238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dirty="0">
                <a:solidFill>
                  <a:schemeClr val="tx1"/>
                </a:solidFill>
              </a:rPr>
              <a:t>План развития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6A9529F-02D4-490D-8631-0EE0FA6BD662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>
            <a:off x="1748668" y="3261674"/>
            <a:ext cx="0" cy="410066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B373C94-8F19-4465-A5D5-F3F84165C4DA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1748668" y="4595567"/>
            <a:ext cx="0" cy="410066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6C0EBC9-3109-482E-B80F-27E5B4835858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2677208" y="2780908"/>
            <a:ext cx="882981" cy="2686639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2D5BE9C-C80F-4750-84FD-8D1E0EFE9D41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 flipV="1">
            <a:off x="2677208" y="4133653"/>
            <a:ext cx="882978" cy="1333894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4F440BF-F253-47F0-904A-ADB98E0B26C4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 flipV="1">
            <a:off x="2677208" y="5467546"/>
            <a:ext cx="882979" cy="1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4484C4B-6C76-45EA-BD41-D5C9C09B9BDE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 flipV="1">
            <a:off x="5417267" y="3466707"/>
            <a:ext cx="758860" cy="666946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26159DC-B624-4E42-A477-4778CD14A0C6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>
            <a:off x="5417267" y="4133653"/>
            <a:ext cx="758860" cy="782425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ADC5F39-2222-463B-AAE8-D6DEF2C71F62}"/>
              </a:ext>
            </a:extLst>
          </p:cNvPr>
          <p:cNvCxnSpPr>
            <a:cxnSpLocks/>
            <a:stCxn id="9" idx="0"/>
            <a:endCxn id="8" idx="2"/>
          </p:cNvCxnSpPr>
          <p:nvPr/>
        </p:nvCxnSpPr>
        <p:spPr>
          <a:xfrm flipH="1" flipV="1">
            <a:off x="4488727" y="4595566"/>
            <a:ext cx="1" cy="410066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04121FC-C2DE-48B4-A031-B1B9FC58D2E6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flipH="1">
            <a:off x="4488727" y="3242821"/>
            <a:ext cx="3" cy="42891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AEA54B7-75CC-420D-9740-CA2230C8BA3C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 flipV="1">
            <a:off x="8033208" y="2780908"/>
            <a:ext cx="937970" cy="213517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B51DADB-5BFD-4E0D-A840-C1FA04977395}"/>
              </a:ext>
            </a:extLst>
          </p:cNvPr>
          <p:cNvCxnSpPr>
            <a:cxnSpLocks/>
            <a:stCxn id="11" idx="3"/>
            <a:endCxn id="14" idx="1"/>
          </p:cNvCxnSpPr>
          <p:nvPr/>
        </p:nvCxnSpPr>
        <p:spPr>
          <a:xfrm flipV="1">
            <a:off x="8033208" y="4133653"/>
            <a:ext cx="937967" cy="782425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D16CE4C-D07B-46FA-BDBF-6C0482850BE3}"/>
              </a:ext>
            </a:extLst>
          </p:cNvPr>
          <p:cNvCxnSpPr>
            <a:cxnSpLocks/>
            <a:stCxn id="11" idx="3"/>
            <a:endCxn id="15" idx="1"/>
          </p:cNvCxnSpPr>
          <p:nvPr/>
        </p:nvCxnSpPr>
        <p:spPr>
          <a:xfrm>
            <a:off x="8033208" y="4916078"/>
            <a:ext cx="937968" cy="55146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4790474-3725-492C-BCEA-E81105151ACD}"/>
              </a:ext>
            </a:extLst>
          </p:cNvPr>
          <p:cNvCxnSpPr/>
          <p:nvPr/>
        </p:nvCxnSpPr>
        <p:spPr>
          <a:xfrm>
            <a:off x="8465271" y="1970203"/>
            <a:ext cx="0" cy="4798243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68D1AC58-A47A-49D9-87D9-9FF1DE9662C3}"/>
              </a:ext>
            </a:extLst>
          </p:cNvPr>
          <p:cNvSpPr txBox="1"/>
          <p:nvPr/>
        </p:nvSpPr>
        <p:spPr>
          <a:xfrm>
            <a:off x="707009" y="1555423"/>
            <a:ext cx="2441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dirty="0"/>
              <a:t>До внедрения</a:t>
            </a:r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41EA158-9133-43CE-AE32-54A4EBB01A54}"/>
              </a:ext>
            </a:extLst>
          </p:cNvPr>
          <p:cNvSpPr txBox="1"/>
          <p:nvPr/>
        </p:nvSpPr>
        <p:spPr>
          <a:xfrm>
            <a:off x="3698455" y="1555422"/>
            <a:ext cx="3550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dirty="0"/>
              <a:t>Во время внедрения</a:t>
            </a:r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326DC9A-2734-46BC-95A4-E7B4483B07F7}"/>
              </a:ext>
            </a:extLst>
          </p:cNvPr>
          <p:cNvSpPr txBox="1"/>
          <p:nvPr/>
        </p:nvSpPr>
        <p:spPr>
          <a:xfrm>
            <a:off x="8828603" y="1553996"/>
            <a:ext cx="2441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dirty="0"/>
              <a:t>После внедрения</a:t>
            </a:r>
            <a:endParaRPr lang="en-US" dirty="0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07F819F6-8755-4520-A938-39636999DBDC}"/>
              </a:ext>
            </a:extLst>
          </p:cNvPr>
          <p:cNvCxnSpPr>
            <a:stCxn id="15" idx="3"/>
            <a:endCxn id="2" idx="1"/>
          </p:cNvCxnSpPr>
          <p:nvPr/>
        </p:nvCxnSpPr>
        <p:spPr>
          <a:xfrm flipH="1" flipV="1">
            <a:off x="820127" y="2799761"/>
            <a:ext cx="10114966" cy="2667785"/>
          </a:xfrm>
          <a:prstGeom prst="bentConnector5">
            <a:avLst>
              <a:gd name="adj1" fmla="val -2260"/>
              <a:gd name="adj2" fmla="val -36572"/>
              <a:gd name="adj3" fmla="val 102260"/>
            </a:avLst>
          </a:prstGeom>
          <a:ln w="127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480E2C5-31CC-4154-861E-D5E8BA6B0023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9953134" y="4595566"/>
            <a:ext cx="1" cy="410066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150AC10-C33F-4485-97D7-92CFE930A9EE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 flipH="1">
            <a:off x="9953134" y="3242821"/>
            <a:ext cx="3" cy="42891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79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BBA35056-6FFA-4514-83B0-6BBB451FD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6191" y="-224750"/>
            <a:ext cx="8378531" cy="5462802"/>
          </a:xfrm>
          <a:prstGeom prst="rect">
            <a:avLst/>
          </a:prstGeom>
        </p:spPr>
      </p:pic>
      <p:sp>
        <p:nvSpPr>
          <p:cNvPr id="15" name="Teardrop 14">
            <a:extLst>
              <a:ext uri="{FF2B5EF4-FFF2-40B4-BE49-F238E27FC236}">
                <a16:creationId xmlns:a16="http://schemas.microsoft.com/office/drawing/2014/main" id="{66B671AF-AB59-45B5-9246-01A7EE90B489}"/>
              </a:ext>
            </a:extLst>
          </p:cNvPr>
          <p:cNvSpPr/>
          <p:nvPr/>
        </p:nvSpPr>
        <p:spPr>
          <a:xfrm flipH="1">
            <a:off x="10654722" y="838935"/>
            <a:ext cx="1291472" cy="1291472"/>
          </a:xfrm>
          <a:prstGeom prst="teardrop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Bahnschrift" panose="020B0502040204020203" pitchFamily="34" charset="0"/>
              </a:rPr>
              <a:t>433</a:t>
            </a: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37" name="Content Placeholder 20">
            <a:extLst>
              <a:ext uri="{FF2B5EF4-FFF2-40B4-BE49-F238E27FC236}">
                <a16:creationId xmlns:a16="http://schemas.microsoft.com/office/drawing/2014/main" id="{E074C33C-B8D5-4BB9-BED6-781FA8A93161}"/>
              </a:ext>
            </a:extLst>
          </p:cNvPr>
          <p:cNvSpPr txBox="1">
            <a:spLocks/>
          </p:cNvSpPr>
          <p:nvPr/>
        </p:nvSpPr>
        <p:spPr>
          <a:xfrm>
            <a:off x="1305559" y="1735370"/>
            <a:ext cx="10515599" cy="47888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DF9B214-51F2-4B8E-BCC0-5F9850BB6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916" y="311956"/>
            <a:ext cx="6839806" cy="975426"/>
          </a:xfrm>
        </p:spPr>
        <p:txBody>
          <a:bodyPr>
            <a:normAutofit/>
          </a:bodyPr>
          <a:lstStyle/>
          <a:p>
            <a:pPr marL="0" algn="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effectLst/>
              </a:rPr>
              <a:t>Публичн</a:t>
            </a:r>
            <a:r>
              <a:rPr lang="ru-RU" dirty="0"/>
              <a:t>ы</a:t>
            </a:r>
            <a:r>
              <a:rPr lang="ru-RU" dirty="0">
                <a:effectLst/>
              </a:rPr>
              <a:t>е и </a:t>
            </a:r>
            <a:r>
              <a:rPr lang="ru-RU" dirty="0"/>
              <a:t>академические библиотеки Узбекистана</a:t>
            </a:r>
            <a:endParaRPr lang="en-US" dirty="0">
              <a:effectLst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EAD11F-E061-449F-9A91-E2C04D61F68C}"/>
              </a:ext>
            </a:extLst>
          </p:cNvPr>
          <p:cNvSpPr/>
          <p:nvPr/>
        </p:nvSpPr>
        <p:spPr>
          <a:xfrm>
            <a:off x="513178" y="1045435"/>
            <a:ext cx="33017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Академические библиотеки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1BC51D-5C53-46EC-B600-3BE08340AD58}"/>
              </a:ext>
            </a:extLst>
          </p:cNvPr>
          <p:cNvSpPr/>
          <p:nvPr/>
        </p:nvSpPr>
        <p:spPr>
          <a:xfrm>
            <a:off x="3278780" y="1653348"/>
            <a:ext cx="209672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НБУ Узбекистана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8B2F19-B313-485E-9633-629EF4D84ED1}"/>
              </a:ext>
            </a:extLst>
          </p:cNvPr>
          <p:cNvSpPr/>
          <p:nvPr/>
        </p:nvSpPr>
        <p:spPr>
          <a:xfrm>
            <a:off x="6096000" y="3427516"/>
            <a:ext cx="6454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РДБ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AB2FA2-25AB-4A19-B963-3FCBDC69AB49}"/>
              </a:ext>
            </a:extLst>
          </p:cNvPr>
          <p:cNvSpPr/>
          <p:nvPr/>
        </p:nvSpPr>
        <p:spPr>
          <a:xfrm>
            <a:off x="9026014" y="3427516"/>
            <a:ext cx="117378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РСБС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C8D60D7E-6DDC-43AB-AC65-882A6177B1BD}"/>
              </a:ext>
            </a:extLst>
          </p:cNvPr>
          <p:cNvSpPr txBox="1">
            <a:spLocks/>
          </p:cNvSpPr>
          <p:nvPr/>
        </p:nvSpPr>
        <p:spPr>
          <a:xfrm>
            <a:off x="11670386" y="6394057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9965D34B-D245-4141-B15D-FB26A9B273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0550177"/>
              </p:ext>
            </p:extLst>
          </p:nvPr>
        </p:nvGraphicFramePr>
        <p:xfrm>
          <a:off x="0" y="1484671"/>
          <a:ext cx="11946194" cy="5236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51694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D788590-F940-40AA-9222-800CBCF69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Популярные ИБС в Узбекистане</a:t>
            </a:r>
            <a:endParaRPr lang="en-US" b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988538E-00E8-4B30-9221-21DC9901A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03848C7B-746A-4A3B-A317-A97973DE2292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960660851"/>
              </p:ext>
            </p:extLst>
          </p:nvPr>
        </p:nvGraphicFramePr>
        <p:xfrm>
          <a:off x="0" y="1904214"/>
          <a:ext cx="11585542" cy="4204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343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911" y="198643"/>
            <a:ext cx="3270413" cy="1325563"/>
          </a:xfrm>
        </p:spPr>
        <p:txBody>
          <a:bodyPr/>
          <a:lstStyle/>
          <a:p>
            <a:r>
              <a:rPr lang="uz-Cyrl-UZ" dirty="0"/>
              <a:t>О нас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8" y="2708477"/>
            <a:ext cx="7640819" cy="3532067"/>
          </a:xfrm>
        </p:spPr>
        <p:txBody>
          <a:bodyPr>
            <a:normAutofit/>
          </a:bodyPr>
          <a:lstStyle/>
          <a:p>
            <a:r>
              <a:rPr lang="ru-RU" sz="2000" dirty="0"/>
              <a:t>Компания </a:t>
            </a:r>
            <a:r>
              <a:rPr lang="en-US" sz="2000" dirty="0"/>
              <a:t>PROINFO C 2020 </a:t>
            </a:r>
            <a:r>
              <a:rPr lang="ru-RU" sz="2000" dirty="0"/>
              <a:t>года занимается внедрением современных технологий в библиотеки Узбекистана и на сегодняшней день успешно реализовала более 50 проектов по автоматизации библиотечных процессов. В компании работают специалисты с большим опытом по созданию электронных библиотек и цифровизации библиотечных процессов.</a:t>
            </a:r>
            <a:endParaRPr lang="en-US" sz="2000" dirty="0"/>
          </a:p>
          <a:p>
            <a:r>
              <a:rPr lang="ru-RU" sz="2000" dirty="0"/>
              <a:t>Компания сотрудничает с ведущими зарубежными поставщиками в сфере </a:t>
            </a:r>
            <a:r>
              <a:rPr lang="en-US" sz="2000" dirty="0"/>
              <a:t>RFID </a:t>
            </a:r>
            <a:r>
              <a:rPr lang="ru-RU" sz="2000" dirty="0"/>
              <a:t>технологий, оцифровки книг и программных продуктов.</a:t>
            </a:r>
            <a:endParaRPr lang="en-US" sz="200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F2CA9EC-4532-4102-AA56-2D08C8A5CA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3499" y="1825049"/>
            <a:ext cx="2023160" cy="582585"/>
          </a:xfrm>
          <a:prstGeom prst="rect">
            <a:avLst/>
          </a:prstGeom>
        </p:spPr>
      </p:pic>
      <p:sp>
        <p:nvSpPr>
          <p:cNvPr id="25" name="Slide Number Placeholder 21">
            <a:extLst>
              <a:ext uri="{FF2B5EF4-FFF2-40B4-BE49-F238E27FC236}">
                <a16:creationId xmlns:a16="http://schemas.microsoft.com/office/drawing/2014/main" id="{DED34357-655D-4AF4-ABE9-9B224B34FAE9}"/>
              </a:ext>
            </a:extLst>
          </p:cNvPr>
          <p:cNvSpPr txBox="1">
            <a:spLocks/>
          </p:cNvSpPr>
          <p:nvPr/>
        </p:nvSpPr>
        <p:spPr>
          <a:xfrm>
            <a:off x="10700656" y="6356350"/>
            <a:ext cx="653143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CEABB6-07DC-46E8-9B57-56EC44A396E5}" type="slidenum">
              <a:rPr lang="en-US" sz="900" smtClean="0">
                <a:solidFill>
                  <a:schemeClr val="bg1">
                    <a:lumMod val="50000"/>
                  </a:schemeClr>
                </a:solidFill>
              </a:rPr>
              <a:pPr algn="r"/>
              <a:t>13</a:t>
            </a:fld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94EF70C-7EB7-4F9A-A955-6D37C71E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1393828"/>
            <a:ext cx="8421688" cy="823912"/>
          </a:xfrm>
        </p:spPr>
        <p:txBody>
          <a:bodyPr/>
          <a:lstStyle/>
          <a:p>
            <a:r>
              <a:rPr lang="ru-RU" dirty="0"/>
              <a:t>УСПЕШНЫЕ ПРОЕКТЫ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1752-5E07-4247-8401-45C22C8164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3</a:t>
            </a:r>
            <a:r>
              <a:rPr lang="ru-RU" dirty="0">
                <a:latin typeface="Bahnschrift" panose="020B0502040204020203" pitchFamily="34" charset="0"/>
              </a:rPr>
              <a:t>8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B3AB1D-3203-48EA-9040-59431D62A6D3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12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45ADBA-E465-4154-9EB5-3361195B21A5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ru-RU" dirty="0">
                <a:latin typeface="Bahnschrift" panose="020B0502040204020203" pitchFamily="34" charset="0"/>
              </a:rPr>
              <a:t>8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34BF1E-2CA7-4DDF-A47E-282E7E577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756480"/>
          </a:xfrm>
        </p:spPr>
        <p:txBody>
          <a:bodyPr/>
          <a:lstStyle/>
          <a:p>
            <a:r>
              <a:rPr lang="ru-RU" dirty="0"/>
              <a:t>Вузовские библиотеки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4B209D-BC25-4BE9-8D46-75F2D1A8E7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756480"/>
          </a:xfrm>
        </p:spPr>
        <p:txBody>
          <a:bodyPr>
            <a:noAutofit/>
          </a:bodyPr>
          <a:lstStyle/>
          <a:p>
            <a:r>
              <a:rPr lang="ru-RU" dirty="0"/>
              <a:t>Публичные библиотеки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73A219-F0E4-418E-BA2B-F97C5CAE315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756480"/>
          </a:xfrm>
        </p:spPr>
        <p:txBody>
          <a:bodyPr/>
          <a:lstStyle/>
          <a:p>
            <a:r>
              <a:rPr lang="ru-RU" dirty="0"/>
              <a:t>Другие </a:t>
            </a:r>
            <a:br>
              <a:rPr lang="ru-RU" dirty="0"/>
            </a:br>
            <a:r>
              <a:rPr lang="ru-RU" dirty="0"/>
              <a:t>библиотеки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EFF8B80-25E8-4D41-B280-2C4F09564551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82F397A-763C-4106-9145-93CF01A1A5DD}"/>
              </a:ext>
            </a:extLst>
          </p:cNvPr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48A8156-297C-4C40-B5FC-4CBAEBFE7507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79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94EF70C-7EB7-4F9A-A955-6D37C71E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615" y="258466"/>
            <a:ext cx="8421688" cy="808666"/>
          </a:xfrm>
        </p:spPr>
        <p:txBody>
          <a:bodyPr/>
          <a:lstStyle/>
          <a:p>
            <a:pPr algn="l"/>
            <a:r>
              <a:rPr lang="ru-RU" dirty="0"/>
              <a:t>УСПЕШНЫЕ ПРОЕКТЫ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DD389CC7-B2DB-493F-90D6-C0C06292EE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56521" y="821053"/>
            <a:ext cx="2526492" cy="189486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FB8F651-CFA6-45A0-AE26-F671BFE07D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6844" y="3279322"/>
            <a:ext cx="3221239" cy="2276338"/>
          </a:xfrm>
          <a:prstGeom prst="rect">
            <a:avLst/>
          </a:prstGeom>
        </p:spPr>
      </p:pic>
      <p:pic>
        <p:nvPicPr>
          <p:cNvPr id="2048" name="Picture 2047">
            <a:extLst>
              <a:ext uri="{FF2B5EF4-FFF2-40B4-BE49-F238E27FC236}">
                <a16:creationId xmlns:a16="http://schemas.microsoft.com/office/drawing/2014/main" id="{DAED72DE-90B3-4167-9DEA-D95E766486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71466" y="3553212"/>
            <a:ext cx="2276340" cy="1707255"/>
          </a:xfrm>
          <a:prstGeom prst="rect">
            <a:avLst/>
          </a:prstGeom>
        </p:spPr>
      </p:pic>
      <p:sp>
        <p:nvSpPr>
          <p:cNvPr id="93" name="Заголовок 1">
            <a:extLst>
              <a:ext uri="{FF2B5EF4-FFF2-40B4-BE49-F238E27FC236}">
                <a16:creationId xmlns:a16="http://schemas.microsoft.com/office/drawing/2014/main" id="{A00CAA1A-47BE-4064-9CF0-A8C5EAFBDF70}"/>
              </a:ext>
            </a:extLst>
          </p:cNvPr>
          <p:cNvSpPr txBox="1">
            <a:spLocks/>
          </p:cNvSpPr>
          <p:nvPr/>
        </p:nvSpPr>
        <p:spPr>
          <a:xfrm>
            <a:off x="744615" y="1022380"/>
            <a:ext cx="8421688" cy="559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cap="none" dirty="0"/>
              <a:t>Республиканская детская библиотека</a:t>
            </a:r>
            <a:endParaRPr lang="en-US" sz="2000" cap="none" dirty="0"/>
          </a:p>
        </p:txBody>
      </p:sp>
      <p:sp>
        <p:nvSpPr>
          <p:cNvPr id="94" name="Content Placeholder 10">
            <a:extLst>
              <a:ext uri="{FF2B5EF4-FFF2-40B4-BE49-F238E27FC236}">
                <a16:creationId xmlns:a16="http://schemas.microsoft.com/office/drawing/2014/main" id="{20EF04F8-9B26-4A9B-A46F-0A80125A0770}"/>
              </a:ext>
            </a:extLst>
          </p:cNvPr>
          <p:cNvSpPr txBox="1">
            <a:spLocks/>
          </p:cNvSpPr>
          <p:nvPr/>
        </p:nvSpPr>
        <p:spPr>
          <a:xfrm>
            <a:off x="9086844" y="5781947"/>
            <a:ext cx="3124093" cy="9905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/>
              <a:t>Встроенные сенсорные киоски </a:t>
            </a:r>
            <a:br>
              <a:rPr lang="ru-RU" sz="1600" dirty="0"/>
            </a:br>
            <a:r>
              <a:rPr lang="ru-RU" sz="1600" dirty="0"/>
              <a:t>с доступом на электронный каталог</a:t>
            </a:r>
            <a:endParaRPr lang="en-US" sz="1600" dirty="0"/>
          </a:p>
        </p:txBody>
      </p:sp>
      <p:sp>
        <p:nvSpPr>
          <p:cNvPr id="95" name="Content Placeholder 10">
            <a:extLst>
              <a:ext uri="{FF2B5EF4-FFF2-40B4-BE49-F238E27FC236}">
                <a16:creationId xmlns:a16="http://schemas.microsoft.com/office/drawing/2014/main" id="{4C92A625-4904-4051-86C2-BF2ECB40A8B6}"/>
              </a:ext>
            </a:extLst>
          </p:cNvPr>
          <p:cNvSpPr txBox="1">
            <a:spLocks/>
          </p:cNvSpPr>
          <p:nvPr/>
        </p:nvSpPr>
        <p:spPr>
          <a:xfrm>
            <a:off x="7013745" y="5781947"/>
            <a:ext cx="1798679" cy="9905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/>
              <a:t>Самостоятельная выдача и возврат книг</a:t>
            </a:r>
            <a:endParaRPr lang="en-US" sz="1600" dirty="0"/>
          </a:p>
        </p:txBody>
      </p:sp>
      <p:sp>
        <p:nvSpPr>
          <p:cNvPr id="96" name="Content Placeholder 10">
            <a:extLst>
              <a:ext uri="{FF2B5EF4-FFF2-40B4-BE49-F238E27FC236}">
                <a16:creationId xmlns:a16="http://schemas.microsoft.com/office/drawing/2014/main" id="{49C7BA78-6A14-4628-A710-05AD92DEBF38}"/>
              </a:ext>
            </a:extLst>
          </p:cNvPr>
          <p:cNvSpPr txBox="1">
            <a:spLocks/>
          </p:cNvSpPr>
          <p:nvPr/>
        </p:nvSpPr>
        <p:spPr>
          <a:xfrm>
            <a:off x="3670245" y="5776622"/>
            <a:ext cx="3042221" cy="62569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/>
              <a:t>Автоматизированные рабочие места библиотекарей</a:t>
            </a:r>
            <a:endParaRPr lang="en-US" sz="1600" dirty="0"/>
          </a:p>
        </p:txBody>
      </p:sp>
      <p:sp>
        <p:nvSpPr>
          <p:cNvPr id="97" name="Content Placeholder 10">
            <a:extLst>
              <a:ext uri="{FF2B5EF4-FFF2-40B4-BE49-F238E27FC236}">
                <a16:creationId xmlns:a16="http://schemas.microsoft.com/office/drawing/2014/main" id="{7E3FF0B4-CCF6-4BA5-A8DF-A73FF9E08BFD}"/>
              </a:ext>
            </a:extLst>
          </p:cNvPr>
          <p:cNvSpPr txBox="1">
            <a:spLocks/>
          </p:cNvSpPr>
          <p:nvPr/>
        </p:nvSpPr>
        <p:spPr>
          <a:xfrm>
            <a:off x="10173363" y="1453594"/>
            <a:ext cx="1894870" cy="99050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Самостоятельная выдача и возврат планшетов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A94F35-6731-4D93-B78B-476018D090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805" y="1948845"/>
            <a:ext cx="3097161" cy="3588776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0E298588-33CA-446B-A0CA-15963987798B}"/>
              </a:ext>
            </a:extLst>
          </p:cNvPr>
          <p:cNvSpPr txBox="1">
            <a:spLocks/>
          </p:cNvSpPr>
          <p:nvPr/>
        </p:nvSpPr>
        <p:spPr>
          <a:xfrm>
            <a:off x="299274" y="5742108"/>
            <a:ext cx="3042221" cy="62569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/>
              <a:t>Защитные антенны</a:t>
            </a:r>
            <a:endParaRPr lang="en-US" sz="16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4FDA684-11BB-4CD0-999E-669D222F633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245" y="3263343"/>
            <a:ext cx="3042221" cy="228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85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ontent Placeholder 10">
            <a:extLst>
              <a:ext uri="{FF2B5EF4-FFF2-40B4-BE49-F238E27FC236}">
                <a16:creationId xmlns:a16="http://schemas.microsoft.com/office/drawing/2014/main" id="{20EF04F8-9B26-4A9B-A46F-0A80125A0770}"/>
              </a:ext>
            </a:extLst>
          </p:cNvPr>
          <p:cNvSpPr txBox="1">
            <a:spLocks/>
          </p:cNvSpPr>
          <p:nvPr/>
        </p:nvSpPr>
        <p:spPr>
          <a:xfrm>
            <a:off x="974933" y="5522773"/>
            <a:ext cx="4841391" cy="6256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/>
              <a:t>Самообслуживание</a:t>
            </a:r>
            <a:endParaRPr lang="en-US" sz="1600" dirty="0"/>
          </a:p>
        </p:txBody>
      </p:sp>
      <p:sp>
        <p:nvSpPr>
          <p:cNvPr id="95" name="Content Placeholder 10">
            <a:extLst>
              <a:ext uri="{FF2B5EF4-FFF2-40B4-BE49-F238E27FC236}">
                <a16:creationId xmlns:a16="http://schemas.microsoft.com/office/drawing/2014/main" id="{4C92A625-4904-4051-86C2-BF2ECB40A8B6}"/>
              </a:ext>
            </a:extLst>
          </p:cNvPr>
          <p:cNvSpPr txBox="1">
            <a:spLocks/>
          </p:cNvSpPr>
          <p:nvPr/>
        </p:nvSpPr>
        <p:spPr>
          <a:xfrm>
            <a:off x="7909089" y="5502896"/>
            <a:ext cx="2724346" cy="6256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/>
              <a:t>Защитные ворота</a:t>
            </a:r>
            <a:endParaRPr lang="en-US" sz="1600" dirty="0"/>
          </a:p>
        </p:txBody>
      </p:sp>
      <p:pic>
        <p:nvPicPr>
          <p:cNvPr id="2078" name="Picture 2077">
            <a:extLst>
              <a:ext uri="{FF2B5EF4-FFF2-40B4-BE49-F238E27FC236}">
                <a16:creationId xmlns:a16="http://schemas.microsoft.com/office/drawing/2014/main" id="{37285D38-29BB-48FA-81CA-34330D6D11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52607" y="2170527"/>
            <a:ext cx="3664192" cy="2748145"/>
          </a:xfrm>
          <a:prstGeom prst="rect">
            <a:avLst/>
          </a:prstGeom>
        </p:spPr>
      </p:pic>
      <p:pic>
        <p:nvPicPr>
          <p:cNvPr id="2082" name="Picture 2081">
            <a:extLst>
              <a:ext uri="{FF2B5EF4-FFF2-40B4-BE49-F238E27FC236}">
                <a16:creationId xmlns:a16="http://schemas.microsoft.com/office/drawing/2014/main" id="{83592716-0A26-4ACF-8691-AECC50510F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32343" y="1944847"/>
            <a:ext cx="3664190" cy="3199505"/>
          </a:xfrm>
          <a:prstGeom prst="rect">
            <a:avLst/>
          </a:prstGeom>
        </p:spPr>
      </p:pic>
      <p:pic>
        <p:nvPicPr>
          <p:cNvPr id="2084" name="Picture 2083">
            <a:extLst>
              <a:ext uri="{FF2B5EF4-FFF2-40B4-BE49-F238E27FC236}">
                <a16:creationId xmlns:a16="http://schemas.microsoft.com/office/drawing/2014/main" id="{C4B39218-81D0-456E-AF8A-94CD74117F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9678" y="2105445"/>
            <a:ext cx="5384775" cy="3271249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52682B2-B8B7-4A10-B60D-6CA12926AFCE}"/>
              </a:ext>
            </a:extLst>
          </p:cNvPr>
          <p:cNvSpPr txBox="1">
            <a:spLocks/>
          </p:cNvSpPr>
          <p:nvPr/>
        </p:nvSpPr>
        <p:spPr>
          <a:xfrm>
            <a:off x="744615" y="258466"/>
            <a:ext cx="8421688" cy="80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/>
              <a:t>УСПЕШНЫЕ ПРОЕКТЫ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2A94637-9C09-412B-92D9-3BEEE5E047D6}"/>
              </a:ext>
            </a:extLst>
          </p:cNvPr>
          <p:cNvSpPr txBox="1">
            <a:spLocks/>
          </p:cNvSpPr>
          <p:nvPr/>
        </p:nvSpPr>
        <p:spPr>
          <a:xfrm>
            <a:off x="744615" y="1022380"/>
            <a:ext cx="8421688" cy="559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cap="none" dirty="0"/>
              <a:t>Ташкентский финансовый институт</a:t>
            </a:r>
            <a:endParaRPr lang="en-US" sz="2000" cap="non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101278-A99D-460B-B168-6EFDA24F3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24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ontent Placeholder 10">
            <a:extLst>
              <a:ext uri="{FF2B5EF4-FFF2-40B4-BE49-F238E27FC236}">
                <a16:creationId xmlns:a16="http://schemas.microsoft.com/office/drawing/2014/main" id="{4C92A625-4904-4051-86C2-BF2ECB40A8B6}"/>
              </a:ext>
            </a:extLst>
          </p:cNvPr>
          <p:cNvSpPr txBox="1">
            <a:spLocks/>
          </p:cNvSpPr>
          <p:nvPr/>
        </p:nvSpPr>
        <p:spPr>
          <a:xfrm>
            <a:off x="6789643" y="5928444"/>
            <a:ext cx="2481112" cy="6256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/>
              <a:t>Защитные системы</a:t>
            </a: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7C2C39-43C8-4A44-AE07-692B59DD38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9643" y="2021985"/>
            <a:ext cx="2481112" cy="3308149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8B41A278-7911-48FD-87B9-484AA793DF06}"/>
              </a:ext>
            </a:extLst>
          </p:cNvPr>
          <p:cNvSpPr txBox="1">
            <a:spLocks/>
          </p:cNvSpPr>
          <p:nvPr/>
        </p:nvSpPr>
        <p:spPr>
          <a:xfrm>
            <a:off x="744615" y="258466"/>
            <a:ext cx="8421688" cy="80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/>
              <a:t>УСПЕШНЫЕ ПРОЕКТЫ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69815C65-B2BE-401B-BCB7-B33F00D91820}"/>
              </a:ext>
            </a:extLst>
          </p:cNvPr>
          <p:cNvSpPr txBox="1">
            <a:spLocks/>
          </p:cNvSpPr>
          <p:nvPr/>
        </p:nvSpPr>
        <p:spPr>
          <a:xfrm>
            <a:off x="744615" y="1022380"/>
            <a:ext cx="8421688" cy="559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cap="none" dirty="0"/>
              <a:t>Национальная библиотека Узбекистана имени Алишера Навои</a:t>
            </a:r>
            <a:endParaRPr lang="en-US" sz="2000" cap="non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970761-F938-4A94-AA01-E4D30038A3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733" y="2024465"/>
            <a:ext cx="3082413" cy="41098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F140CA-75F7-44F9-BF6E-E3AD2A48DF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823" y="2021985"/>
            <a:ext cx="3082413" cy="41098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275BE0-7BFE-4F4C-ADF3-0C5E031BDC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4252" y="2812291"/>
            <a:ext cx="2571750" cy="3429000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66B63B71-5359-44FE-847A-985620450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37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8B41A278-7911-48FD-87B9-484AA793DF06}"/>
              </a:ext>
            </a:extLst>
          </p:cNvPr>
          <p:cNvSpPr txBox="1">
            <a:spLocks/>
          </p:cNvSpPr>
          <p:nvPr/>
        </p:nvSpPr>
        <p:spPr>
          <a:xfrm>
            <a:off x="744615" y="258466"/>
            <a:ext cx="8421688" cy="80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/>
              <a:t>УСПЕШНЫЕ ПРОЕКТЫ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E7D5871-C905-4D01-9713-7F2D10904867}"/>
              </a:ext>
            </a:extLst>
          </p:cNvPr>
          <p:cNvSpPr/>
          <p:nvPr/>
        </p:nvSpPr>
        <p:spPr>
          <a:xfrm>
            <a:off x="7725350" y="258466"/>
            <a:ext cx="4558190" cy="67808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42ED8A-A04D-4CA4-9D88-2F1B20E9B183}"/>
              </a:ext>
            </a:extLst>
          </p:cNvPr>
          <p:cNvSpPr/>
          <p:nvPr/>
        </p:nvSpPr>
        <p:spPr>
          <a:xfrm>
            <a:off x="-86343" y="1022379"/>
            <a:ext cx="3112040" cy="58356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69815C65-B2BE-401B-BCB7-B33F00D91820}"/>
              </a:ext>
            </a:extLst>
          </p:cNvPr>
          <p:cNvSpPr txBox="1">
            <a:spLocks/>
          </p:cNvSpPr>
          <p:nvPr/>
        </p:nvSpPr>
        <p:spPr>
          <a:xfrm>
            <a:off x="226243" y="1067131"/>
            <a:ext cx="2799454" cy="763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cap="none" dirty="0"/>
              <a:t>Бухарский государственный медицинский институт</a:t>
            </a:r>
            <a:endParaRPr lang="en-US" sz="2000" cap="none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0D9EF91-0465-469D-8ACF-29AEDBB1B6CC}"/>
              </a:ext>
            </a:extLst>
          </p:cNvPr>
          <p:cNvSpPr/>
          <p:nvPr/>
        </p:nvSpPr>
        <p:spPr>
          <a:xfrm>
            <a:off x="3350591" y="1239197"/>
            <a:ext cx="4049865" cy="60169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CE16E2-E57F-4949-9A74-B223ABBB97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939" y="1973825"/>
            <a:ext cx="2366128" cy="1781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330553-C6E8-4B31-A795-CB3A25DA12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936" y="3898271"/>
            <a:ext cx="2366127" cy="31590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F58003-B00C-4472-9659-DE471F4BA1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7128" y="4376394"/>
            <a:ext cx="4741306" cy="24816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0F1A212-7778-4AAA-B10B-2E0A1FCF31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893" y="4684133"/>
            <a:ext cx="1782382" cy="23765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D1F30FD-A74E-4251-92EC-0CD3FA29D9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271" y="4684132"/>
            <a:ext cx="1782382" cy="23765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0AE276D-E9C1-469A-B178-474087B448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9201" y="2184630"/>
            <a:ext cx="3675452" cy="237651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11F5BF4-D4C9-4012-8AF3-93797103DA2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692" y="1129171"/>
            <a:ext cx="3112041" cy="20746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00F8ED8-AF2A-43E9-A1F2-1376DD5A58F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6689" y="2727937"/>
            <a:ext cx="2405557" cy="160370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A305DA4-37D2-424E-A8DF-C1EB2268C32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448915" y="1993938"/>
            <a:ext cx="2129102" cy="1419402"/>
          </a:xfrm>
          <a:prstGeom prst="rect">
            <a:avLst/>
          </a:prstGeom>
        </p:spPr>
      </p:pic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34BF3326-D11C-46F7-8935-CF937DF7381D}"/>
              </a:ext>
            </a:extLst>
          </p:cNvPr>
          <p:cNvSpPr txBox="1">
            <a:spLocks/>
          </p:cNvSpPr>
          <p:nvPr/>
        </p:nvSpPr>
        <p:spPr>
          <a:xfrm>
            <a:off x="3541143" y="1359220"/>
            <a:ext cx="3668759" cy="763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cap="none" dirty="0"/>
              <a:t>Сингапурский институт развития менеджмента в Ташкенте</a:t>
            </a:r>
            <a:endParaRPr lang="en-US" sz="1800" cap="none" dirty="0"/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A3522B48-AA92-43A0-84F7-61FDAC65693E}"/>
              </a:ext>
            </a:extLst>
          </p:cNvPr>
          <p:cNvSpPr txBox="1">
            <a:spLocks/>
          </p:cNvSpPr>
          <p:nvPr/>
        </p:nvSpPr>
        <p:spPr>
          <a:xfrm>
            <a:off x="7896692" y="344160"/>
            <a:ext cx="3668759" cy="678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700" cap="none" dirty="0"/>
              <a:t>Университет геологических наук</a:t>
            </a:r>
            <a:endParaRPr lang="en-US" sz="1700" cap="none" dirty="0"/>
          </a:p>
        </p:txBody>
      </p:sp>
    </p:spTree>
    <p:extLst>
      <p:ext uri="{BB962C8B-B14F-4D97-AF65-F5344CB8AC3E}">
        <p14:creationId xmlns:p14="http://schemas.microsoft.com/office/powerpoint/2010/main" val="176260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6F692-0B67-47C0-A5F3-2FE7EBEBD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8905"/>
          </a:xfrm>
        </p:spPr>
        <p:txBody>
          <a:bodyPr/>
          <a:lstStyle/>
          <a:p>
            <a:r>
              <a:rPr lang="ru-RU" dirty="0"/>
              <a:t>УСПЕШНЫЕ ПРОЕКТЫ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365222-4267-4274-8DD8-16929FBFF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pic>
        <p:nvPicPr>
          <p:cNvPr id="1026" name="Picture 2" descr="MDIS (Management Development Institute Of Singapore) | chwssc.co.zm">
            <a:extLst>
              <a:ext uri="{FF2B5EF4-FFF2-40B4-BE49-F238E27FC236}">
                <a16:creationId xmlns:a16="http://schemas.microsoft.com/office/drawing/2014/main" id="{1851F0C1-99F7-446F-B8AF-A665B59CBFC8}"/>
              </a:ext>
            </a:extLst>
          </p:cNvPr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815" y="1530999"/>
            <a:ext cx="1648499" cy="164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MYO INTERNATIONAL UNIVERSITY IN TASHKENT - YouTube">
            <a:extLst>
              <a:ext uri="{FF2B5EF4-FFF2-40B4-BE49-F238E27FC236}">
                <a16:creationId xmlns:a16="http://schemas.microsoft.com/office/drawing/2014/main" id="{466D6800-0526-4DD5-9058-4599EFBA72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75" l="0" r="100000">
                        <a14:foregroundMark x1="30000" y1="13818" x2="67742" y2="39174"/>
                        <a14:foregroundMark x1="63548" y1="20085" x2="48065" y2="19231"/>
                        <a14:foregroundMark x1="48065" y1="19231" x2="30806" y2="33048"/>
                        <a14:foregroundMark x1="30806" y1="33048" x2="58226" y2="45014"/>
                        <a14:foregroundMark x1="58226" y1="45014" x2="64032" y2="25071"/>
                        <a14:foregroundMark x1="64032" y1="25071" x2="46129" y2="16667"/>
                        <a14:foregroundMark x1="46129" y1="16667" x2="41452" y2="20513"/>
                        <a14:foregroundMark x1="47742" y1="8405" x2="35968" y2="11111"/>
                        <a14:foregroundMark x1="35968" y1="11111" x2="21129" y2="26353"/>
                        <a14:foregroundMark x1="21129" y1="26353" x2="34194" y2="46011"/>
                        <a14:foregroundMark x1="34194" y1="46011" x2="56129" y2="52564"/>
                        <a14:foregroundMark x1="56129" y1="52564" x2="74516" y2="38462"/>
                        <a14:foregroundMark x1="74516" y1="38462" x2="63226" y2="17949"/>
                        <a14:foregroundMark x1="63226" y1="17949" x2="49194" y2="10684"/>
                        <a14:foregroundMark x1="49194" y1="10684" x2="47258" y2="10826"/>
                        <a14:foregroundMark x1="53226" y1="11254" x2="40323" y2="9117"/>
                        <a14:foregroundMark x1="40323" y1="9117" x2="26935" y2="26923"/>
                        <a14:foregroundMark x1="26935" y1="26923" x2="51290" y2="43162"/>
                        <a14:foregroundMark x1="51290" y1="43162" x2="61935" y2="22507"/>
                        <a14:foregroundMark x1="61935" y1="22507" x2="54677" y2="10684"/>
                        <a14:foregroundMark x1="46129" y1="16524" x2="40484" y2="27493"/>
                        <a14:foregroundMark x1="40484" y1="27493" x2="58871" y2="41453"/>
                        <a14:foregroundMark x1="58871" y1="41453" x2="56935" y2="18946"/>
                        <a14:foregroundMark x1="56935" y1="18946" x2="50968" y2="14387"/>
                        <a14:foregroundMark x1="52258" y1="61823" x2="30806" y2="65812"/>
                        <a14:foregroundMark x1="30806" y1="65812" x2="59677" y2="72365"/>
                        <a14:foregroundMark x1="59677" y1="72365" x2="52258" y2="61538"/>
                        <a14:foregroundMark x1="52258" y1="61538" x2="45484" y2="60826"/>
                        <a14:foregroundMark x1="47097" y1="62393" x2="33065" y2="72792"/>
                        <a14:foregroundMark x1="33065" y1="72792" x2="46129" y2="70940"/>
                        <a14:foregroundMark x1="46129" y1="70940" x2="45161" y2="60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1397" y="1545195"/>
            <a:ext cx="1339864" cy="151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'ZBEKISTON RESPUBLIKASI JAMOAT XAVFSIZLIGI UNIVERSITETI">
            <a:extLst>
              <a:ext uri="{FF2B5EF4-FFF2-40B4-BE49-F238E27FC236}">
                <a16:creationId xmlns:a16="http://schemas.microsoft.com/office/drawing/2014/main" id="{4062FCA5-DC9D-47C8-9983-8D0F06A73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0969" y="1455408"/>
            <a:ext cx="1648499" cy="164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bout us">
            <a:extLst>
              <a:ext uri="{FF2B5EF4-FFF2-40B4-BE49-F238E27FC236}">
                <a16:creationId xmlns:a16="http://schemas.microsoft.com/office/drawing/2014/main" id="{DE58DD87-3D19-4C92-BA90-135DD02C7A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1004" y="1521285"/>
            <a:ext cx="1195195" cy="164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DEA969-DD01-46AA-AB6B-DFB0A3160DE5}"/>
              </a:ext>
            </a:extLst>
          </p:cNvPr>
          <p:cNvSpPr txBox="1"/>
          <p:nvPr/>
        </p:nvSpPr>
        <p:spPr>
          <a:xfrm>
            <a:off x="6438944" y="1652414"/>
            <a:ext cx="570331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  <a:latin typeface="Helvetica-Regular"/>
                <a:ea typeface="Calibri" panose="020F0502020204030204" pitchFamily="34" charset="0"/>
                <a:cs typeface="Helvetica-Regular"/>
              </a:rPr>
              <a:t>Сингапурский институт развития менеджмента в Ташкенте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  <a:latin typeface="Helvetica-Regular"/>
                <a:ea typeface="Calibri" panose="020F0502020204030204" pitchFamily="34" charset="0"/>
                <a:cs typeface="Helvetica-Regular"/>
              </a:rPr>
              <a:t>Ташкентский международный университет </a:t>
            </a:r>
            <a:r>
              <a:rPr lang="ru-RU" sz="1400" dirty="0" err="1">
                <a:solidFill>
                  <a:srgbClr val="000000"/>
                </a:solidFill>
                <a:effectLst/>
                <a:latin typeface="Helvetica-Regular"/>
                <a:ea typeface="Calibri" panose="020F0502020204030204" pitchFamily="34" charset="0"/>
                <a:cs typeface="Helvetica-Regular"/>
              </a:rPr>
              <a:t>Кимё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  <a:latin typeface="Helvetica-Regular"/>
                <a:ea typeface="Calibri" panose="020F0502020204030204" pitchFamily="34" charset="0"/>
                <a:cs typeface="Helvetica-Regular"/>
              </a:rPr>
              <a:t>Университет общественной безопасности при Национальной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  <a:latin typeface="Helvetica-Regular"/>
                <a:ea typeface="Calibri" panose="020F0502020204030204" pitchFamily="34" charset="0"/>
                <a:cs typeface="Helvetica-Regular"/>
              </a:rPr>
              <a:t>гвардии Республики Узбекистан</a:t>
            </a:r>
            <a:endParaRPr lang="en-US" sz="1400" dirty="0">
              <a:solidFill>
                <a:srgbClr val="000000"/>
              </a:solidFill>
              <a:effectLst/>
              <a:latin typeface="Helvetica-Regular"/>
              <a:ea typeface="Calibri" panose="020F0502020204030204" pitchFamily="34" charset="0"/>
              <a:cs typeface="Helvetica-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rgbClr val="000000"/>
                </a:solidFill>
                <a:effectLst/>
                <a:latin typeface="Helvetica-Regular"/>
                <a:ea typeface="Calibri" panose="020F0502020204030204" pitchFamily="34" charset="0"/>
                <a:cs typeface="Helvetica-Regular"/>
              </a:rPr>
              <a:t>Пучонский</a:t>
            </a:r>
            <a:r>
              <a:rPr lang="ru-RU" sz="1400" dirty="0">
                <a:solidFill>
                  <a:srgbClr val="000000"/>
                </a:solidFill>
                <a:effectLst/>
                <a:latin typeface="Helvetica-Regular"/>
                <a:ea typeface="Calibri" panose="020F0502020204030204" pitchFamily="34" charset="0"/>
                <a:cs typeface="Helvetica-Regular"/>
              </a:rPr>
              <a:t> институт в Ташкенте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  <a:latin typeface="Helvetica-Regular"/>
                <a:ea typeface="Calibri" panose="020F0502020204030204" pitchFamily="34" charset="0"/>
                <a:cs typeface="Helvetica-Regular"/>
              </a:rPr>
              <a:t>Ташкентский финансовый институт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  <a:latin typeface="Helvetica-Regular"/>
                <a:ea typeface="Calibri" panose="020F0502020204030204" pitchFamily="34" charset="0"/>
                <a:cs typeface="Helvetica-Regular"/>
              </a:rPr>
              <a:t>Университет цифровой экономики и агротехнологии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  <a:latin typeface="Helvetica-Regular"/>
                <a:ea typeface="Calibri" panose="020F0502020204030204" pitchFamily="34" charset="0"/>
                <a:cs typeface="Helvetica-Regular"/>
              </a:rPr>
              <a:t>Библиотека Национального центра по правам человека </a:t>
            </a:r>
            <a:r>
              <a:rPr lang="ru-RU" sz="1400" dirty="0" err="1">
                <a:solidFill>
                  <a:srgbClr val="000000"/>
                </a:solidFill>
                <a:effectLst/>
                <a:latin typeface="Helvetica-Regular"/>
                <a:ea typeface="Calibri" panose="020F0502020204030204" pitchFamily="34" charset="0"/>
                <a:cs typeface="Helvetica-Regular"/>
              </a:rPr>
              <a:t>РУз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rgbClr val="000000"/>
                </a:solidFill>
                <a:effectLst/>
                <a:latin typeface="Helvetica-Regular"/>
                <a:ea typeface="Calibri" panose="020F0502020204030204" pitchFamily="34" charset="0"/>
                <a:cs typeface="Helvetica-Regular"/>
              </a:rPr>
              <a:t>Джиззакский</a:t>
            </a:r>
            <a:r>
              <a:rPr lang="ru-RU" sz="1400" dirty="0">
                <a:solidFill>
                  <a:srgbClr val="000000"/>
                </a:solidFill>
                <a:effectLst/>
                <a:latin typeface="Helvetica-Regular"/>
                <a:ea typeface="Calibri" panose="020F0502020204030204" pitchFamily="34" charset="0"/>
                <a:cs typeface="Helvetica-Regular"/>
              </a:rPr>
              <a:t> областной информационно-библиотечный центр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  <a:latin typeface="Helvetica-Regular"/>
                <a:ea typeface="Calibri" panose="020F0502020204030204" pitchFamily="34" charset="0"/>
                <a:cs typeface="Helvetica-Regular"/>
              </a:rPr>
              <a:t>Университет геологических наук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rgbClr val="000000"/>
                </a:solidFill>
                <a:effectLst/>
                <a:latin typeface="Helvetica-Regular"/>
                <a:ea typeface="Calibri" panose="020F0502020204030204" pitchFamily="34" charset="0"/>
                <a:cs typeface="Helvetica-Regular"/>
              </a:rPr>
              <a:t>Шахрисабзский</a:t>
            </a:r>
            <a:r>
              <a:rPr lang="ru-RU" sz="1400" dirty="0">
                <a:solidFill>
                  <a:srgbClr val="000000"/>
                </a:solidFill>
                <a:effectLst/>
                <a:latin typeface="Helvetica-Regular"/>
                <a:ea typeface="Calibri" panose="020F0502020204030204" pitchFamily="34" charset="0"/>
                <a:cs typeface="Helvetica-Regular"/>
              </a:rPr>
              <a:t> государственный педагогический институт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  <a:latin typeface="Helvetica-Regular"/>
                <a:ea typeface="Calibri" panose="020F0502020204030204" pitchFamily="34" charset="0"/>
                <a:cs typeface="Helvetica-Regular"/>
              </a:rPr>
              <a:t>Ташкентская медицинская академия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  <a:latin typeface="Helvetica-Regular"/>
                <a:ea typeface="Calibri" panose="020F0502020204030204" pitchFamily="34" charset="0"/>
                <a:cs typeface="Helvetica-Regular"/>
              </a:rPr>
              <a:t>Андижанский государственный медицинский институт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  <a:latin typeface="Helvetica-Regular"/>
                <a:ea typeface="Calibri" panose="020F0502020204030204" pitchFamily="34" charset="0"/>
                <a:cs typeface="Helvetica-Regular"/>
              </a:rPr>
              <a:t>Каршинский государственный университет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  <a:latin typeface="Helvetica-Regular"/>
                <a:ea typeface="Calibri" panose="020F0502020204030204" pitchFamily="34" charset="0"/>
                <a:cs typeface="Helvetica-Regular"/>
              </a:rPr>
              <a:t>Республиканская детская библиотека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  <a:latin typeface="Helvetica-Regular"/>
                <a:ea typeface="Calibri" panose="020F0502020204030204" pitchFamily="34" charset="0"/>
                <a:cs typeface="Helvetica-Regular"/>
              </a:rPr>
              <a:t>Бухарский областной информационно-библиотечный центр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  <a:latin typeface="Helvetica-Regular"/>
                <a:ea typeface="Calibri" panose="020F0502020204030204" pitchFamily="34" charset="0"/>
                <a:cs typeface="Helvetica-Regular"/>
              </a:rPr>
              <a:t>Национальный исследовательский университет “Ташкентский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  <a:latin typeface="Helvetica-Regular"/>
                <a:ea typeface="Calibri" panose="020F0502020204030204" pitchFamily="34" charset="0"/>
                <a:cs typeface="Helvetica-Regular"/>
              </a:rPr>
              <a:t>институт инженеров ирригации и механизации сельского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  <a:latin typeface="Helvetica-Regular"/>
                <a:ea typeface="Calibri" panose="020F0502020204030204" pitchFamily="34" charset="0"/>
                <a:cs typeface="Helvetica-Regular"/>
              </a:rPr>
              <a:t>хозяйства”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  <a:latin typeface="Helvetica-Regular"/>
                <a:ea typeface="Calibri" panose="020F0502020204030204" pitchFamily="34" charset="0"/>
                <a:cs typeface="Helvetica-Regular"/>
              </a:rPr>
              <a:t>Республиканская специальная библиотека для слепых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  <a:effectLst/>
                <a:latin typeface="Helvetica-Regular"/>
                <a:ea typeface="Calibri" panose="020F0502020204030204" pitchFamily="34" charset="0"/>
                <a:cs typeface="Helvetica-Regular"/>
              </a:rPr>
              <a:t>Университет</a:t>
            </a:r>
            <a:r>
              <a:rPr lang="en-US" sz="1400" dirty="0">
                <a:solidFill>
                  <a:srgbClr val="000000"/>
                </a:solidFill>
                <a:effectLst/>
                <a:latin typeface="Helvetica-Regular"/>
                <a:ea typeface="Calibri" panose="020F0502020204030204" pitchFamily="34" charset="0"/>
                <a:cs typeface="Helvetica-Regular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Helvetica-Regular"/>
                <a:ea typeface="Calibri" panose="020F0502020204030204" pitchFamily="34" charset="0"/>
                <a:cs typeface="Helvetica-Regular"/>
              </a:rPr>
              <a:t>мировой</a:t>
            </a:r>
            <a:r>
              <a:rPr lang="en-US" sz="1400" dirty="0">
                <a:solidFill>
                  <a:srgbClr val="000000"/>
                </a:solidFill>
                <a:effectLst/>
                <a:latin typeface="Helvetica-Regular"/>
                <a:ea typeface="Calibri" panose="020F0502020204030204" pitchFamily="34" charset="0"/>
                <a:cs typeface="Helvetica-Regular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Helvetica-Regular"/>
                <a:ea typeface="Calibri" panose="020F0502020204030204" pitchFamily="34" charset="0"/>
                <a:cs typeface="Helvetica-Regular"/>
              </a:rPr>
              <a:t>экономики</a:t>
            </a:r>
            <a:r>
              <a:rPr lang="en-US" sz="1400" dirty="0">
                <a:solidFill>
                  <a:srgbClr val="000000"/>
                </a:solidFill>
                <a:effectLst/>
                <a:latin typeface="Helvetica-Regular"/>
                <a:ea typeface="Calibri" panose="020F0502020204030204" pitchFamily="34" charset="0"/>
                <a:cs typeface="Helvetica-Regular"/>
              </a:rPr>
              <a:t> и </a:t>
            </a:r>
            <a:r>
              <a:rPr lang="en-US" sz="1400" dirty="0" err="1">
                <a:solidFill>
                  <a:srgbClr val="000000"/>
                </a:solidFill>
                <a:effectLst/>
                <a:latin typeface="Helvetica-Regular"/>
                <a:ea typeface="Calibri" panose="020F0502020204030204" pitchFamily="34" charset="0"/>
                <a:cs typeface="Helvetica-Regular"/>
              </a:rPr>
              <a:t>дипломатии</a:t>
            </a:r>
            <a:r>
              <a:rPr lang="en-US" sz="1400" dirty="0">
                <a:solidFill>
                  <a:srgbClr val="000000"/>
                </a:solidFill>
                <a:effectLst/>
                <a:latin typeface="Helvetica-Regular"/>
                <a:ea typeface="Calibri" panose="020F0502020204030204" pitchFamily="34" charset="0"/>
                <a:cs typeface="Helvetica-Regular"/>
              </a:rPr>
              <a:t> </a:t>
            </a:r>
            <a:endParaRPr lang="ru-RU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Helvetica-Regular"/>
                <a:ea typeface="Calibri" panose="020F0502020204030204" pitchFamily="34" charset="0"/>
              </a:rPr>
              <a:t>и другие библиотеки.</a:t>
            </a:r>
            <a:endParaRPr lang="en-US" sz="1400" dirty="0">
              <a:solidFill>
                <a:srgbClr val="000000"/>
              </a:solidFill>
              <a:latin typeface="Helvetica-Regular"/>
              <a:ea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CAB740-CC8F-4DF8-BA44-C1D75656A64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3" y="3402736"/>
            <a:ext cx="1644235" cy="16484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D4E718-DEAE-458E-BA38-E37FE4A9506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8395" y="3402736"/>
            <a:ext cx="1034315" cy="16484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A02B4D-D9EC-4167-821B-8DC4411FBE7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437" y="5603789"/>
            <a:ext cx="1402104" cy="990943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70B3E531-E435-462A-8798-F0C645B77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8393" y="3343731"/>
            <a:ext cx="1648499" cy="164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A1BA78F0-AA63-410A-9C8F-BD4BC997EC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464" y="3343731"/>
            <a:ext cx="1505418" cy="164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logo_r06">
            <a:extLst>
              <a:ext uri="{FF2B5EF4-FFF2-40B4-BE49-F238E27FC236}">
                <a16:creationId xmlns:a16="http://schemas.microsoft.com/office/drawing/2014/main" id="{5BEEA410-D6B7-40ED-BAD5-808209A0E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4382" y="5585800"/>
            <a:ext cx="1409170" cy="100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TMA logo 2021">
            <a:extLst>
              <a:ext uri="{FF2B5EF4-FFF2-40B4-BE49-F238E27FC236}">
                <a16:creationId xmlns:a16="http://schemas.microsoft.com/office/drawing/2014/main" id="{66F4A497-108C-4C16-8D88-159894C43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6394" y="5440299"/>
            <a:ext cx="1300500" cy="13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4338C5F-17CB-48DF-BBB7-9652241B22CE}"/>
              </a:ext>
            </a:extLst>
          </p:cNvPr>
          <p:cNvSpPr/>
          <p:nvPr/>
        </p:nvSpPr>
        <p:spPr>
          <a:xfrm>
            <a:off x="4966933" y="5439933"/>
            <a:ext cx="1300499" cy="1300499"/>
          </a:xfrm>
          <a:prstGeom prst="ellipse">
            <a:avLst/>
          </a:prstGeom>
          <a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93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40C4275-CAC8-446F-B7F1-C639EFE2D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Информационная библиотечная система – ИБС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0906B6-6972-4052-8B94-5E87ED92B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0386" y="6394057"/>
            <a:ext cx="3810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DF7A3BC-8D3C-46D6-A856-B966B6D393B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199" y="1690688"/>
            <a:ext cx="10515599" cy="4703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Информационная библиотечная система (ИБС) — это сложная программа или база данных, которая объединяет несколько библиотечных функций бесшовным образом.</a:t>
            </a:r>
          </a:p>
          <a:p>
            <a:pPr marL="0" indent="0">
              <a:buNone/>
            </a:pPr>
            <a:r>
              <a:rPr lang="ru-RU" dirty="0"/>
              <a:t>Отдельные функции, обычно называемые «модулями», включают в себя такие подсистемы, как: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12E564D-C9F1-4A19-82E2-6B8ADC2767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8193462"/>
              </p:ext>
            </p:extLst>
          </p:nvPr>
        </p:nvGraphicFramePr>
        <p:xfrm>
          <a:off x="838199" y="3902697"/>
          <a:ext cx="10700209" cy="2235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7625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94EF70C-7EB7-4F9A-A955-6D37C71E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680" y="892177"/>
            <a:ext cx="10454326" cy="1325563"/>
          </a:xfrm>
        </p:spPr>
        <p:txBody>
          <a:bodyPr/>
          <a:lstStyle/>
          <a:p>
            <a:r>
              <a:rPr lang="uz-Cyrl-UZ" dirty="0"/>
              <a:t>Семинар</a:t>
            </a:r>
            <a:r>
              <a:rPr lang="ru-RU" dirty="0"/>
              <a:t>ы и тренинги для специалистов библиотек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B0D7D9-5C76-43E5-8B53-334ACA9BD0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079" y="2353198"/>
            <a:ext cx="6019681" cy="40115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3EC4A1-3519-4778-B347-B5B1D7795B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5182" y="2356691"/>
            <a:ext cx="5348739" cy="401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72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423A743-4059-4E9B-94ED-EB30D7D20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5341" y="1487273"/>
            <a:ext cx="3600000" cy="2044692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94EF70C-7EB7-4F9A-A955-6D37C71E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837" y="232301"/>
            <a:ext cx="10454326" cy="1325563"/>
          </a:xfrm>
        </p:spPr>
        <p:txBody>
          <a:bodyPr/>
          <a:lstStyle/>
          <a:p>
            <a:r>
              <a:rPr lang="ru-RU" dirty="0"/>
              <a:t>МЫ В СМИ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501008-6FBA-477B-86B7-2FBA7BE8B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59" y="1428030"/>
            <a:ext cx="3600000" cy="2103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2B3D01-D82A-4BF7-8BA0-03A26B046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198" y="2574857"/>
            <a:ext cx="5264937" cy="30435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30441D-57FC-450D-84EB-45AEC38DA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659" y="4334188"/>
            <a:ext cx="3600000" cy="19411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00ABC8-038E-4871-8343-44C4D383B0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6319" y="4419339"/>
            <a:ext cx="3600000" cy="185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02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0544566A-75D0-4B73-9B81-ECD519305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b="1" dirty="0">
                <a:solidFill>
                  <a:schemeClr val="tx1"/>
                </a:solidFill>
              </a:rPr>
              <a:t>Эффективность </a:t>
            </a:r>
            <a:r>
              <a:rPr lang="en-US" b="1" dirty="0">
                <a:solidFill>
                  <a:schemeClr val="tx1"/>
                </a:solidFill>
              </a:rPr>
              <a:t>RFID </a:t>
            </a:r>
            <a:r>
              <a:rPr lang="uz-Cyrl-UZ" b="1" dirty="0">
                <a:solidFill>
                  <a:schemeClr val="tx1"/>
                </a:solidFill>
              </a:rPr>
              <a:t>систем</a:t>
            </a:r>
            <a:endParaRPr lang="en-US" b="1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F3D70F85-F48A-43F4-BE19-6C7D231C9EF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199" y="1593130"/>
            <a:ext cx="10515599" cy="505276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Выдача нескольких книг одновременно, экономия времени сотрудника и пользователя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Возможность самостоятельной выдачи и возврата книг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Сокращение очередей в пункте обслуживания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Продление времени обслуживания, работа 24/7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Безопасность открытого фонда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Автоматический отчет о посетителях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Быстрая инвентаризация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Возможность создания других </a:t>
            </a:r>
            <a:r>
              <a:rPr lang="ru-RU" dirty="0" err="1"/>
              <a:t>клиентоориентированных</a:t>
            </a:r>
            <a:r>
              <a:rPr lang="ru-RU" dirty="0"/>
              <a:t> сервисов и увеличение количества посещений</a:t>
            </a:r>
          </a:p>
        </p:txBody>
      </p:sp>
    </p:spTree>
    <p:extLst>
      <p:ext uri="{BB962C8B-B14F-4D97-AF65-F5344CB8AC3E}">
        <p14:creationId xmlns:p14="http://schemas.microsoft.com/office/powerpoint/2010/main" val="84255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2132367"/>
            <a:ext cx="7610573" cy="1751476"/>
          </a:xfrm>
        </p:spPr>
        <p:txBody>
          <a:bodyPr/>
          <a:lstStyle/>
          <a:p>
            <a:r>
              <a:rPr lang="ru-RU" dirty="0"/>
              <a:t>Спасибо за внимание!</a:t>
            </a:r>
            <a:br>
              <a:rPr lang="ru-RU" dirty="0"/>
            </a:br>
            <a:br>
              <a:rPr lang="ru-RU" dirty="0"/>
            </a:br>
            <a:r>
              <a:rPr lang="ru-RU" sz="2400" dirty="0"/>
              <a:t>Контакты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FFC60-19C3-4901-93F7-7AAF4C09F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963266"/>
            <a:ext cx="4179570" cy="1890780"/>
          </a:xfrm>
        </p:spPr>
        <p:txBody>
          <a:bodyPr>
            <a:normAutofit/>
          </a:bodyPr>
          <a:lstStyle/>
          <a:p>
            <a:r>
              <a:rPr lang="ru-RU" dirty="0">
                <a:latin typeface="Bahnschrift" panose="020B0502040204020203" pitchFamily="34" charset="0"/>
              </a:rPr>
              <a:t>+998 77 079 </a:t>
            </a:r>
            <a:r>
              <a:rPr lang="en-US" dirty="0">
                <a:latin typeface="Bahnschrift" panose="020B0502040204020203" pitchFamily="34" charset="0"/>
              </a:rPr>
              <a:t>66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en-US" dirty="0">
                <a:latin typeface="Bahnschrift" panose="020B0502040204020203" pitchFamily="34" charset="0"/>
              </a:rPr>
              <a:t>00</a:t>
            </a:r>
          </a:p>
          <a:p>
            <a:r>
              <a:rPr lang="ru-RU" dirty="0">
                <a:latin typeface="Bahnschrift" panose="020B0502040204020203" pitchFamily="34" charset="0"/>
              </a:rPr>
              <a:t>+998 77 079 11 44</a:t>
            </a:r>
          </a:p>
          <a:p>
            <a:r>
              <a:rPr lang="en-US" dirty="0" err="1">
                <a:latin typeface="Bahnschrift" panose="020B0502040204020203" pitchFamily="34" charset="0"/>
              </a:rPr>
              <a:t>info@proinfouz</a:t>
            </a:r>
            <a:endParaRPr lang="en-US" dirty="0">
              <a:latin typeface="Bahnschrift" panose="020B0502040204020203" pitchFamily="34" charset="0"/>
            </a:endParaRPr>
          </a:p>
          <a:p>
            <a:r>
              <a:rPr lang="en-US" dirty="0">
                <a:latin typeface="Bahnschrift" panose="020B0502040204020203" pitchFamily="34" charset="0"/>
              </a:rPr>
              <a:t>www.proinfo.uz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72BC487-B0EF-44C9-B47D-1ACBCB92AB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3824" y="1243619"/>
            <a:ext cx="2810567" cy="80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40C4275-CAC8-446F-B7F1-C639EFE2D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Информационная библиотечная система.</a:t>
            </a:r>
            <a:br>
              <a:rPr lang="ru-RU" dirty="0"/>
            </a:br>
            <a:r>
              <a:rPr lang="ru-RU" dirty="0"/>
              <a:t>Критерии выбора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0906B6-6972-4052-8B94-5E87ED92B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0386" y="6394057"/>
            <a:ext cx="3810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06886BD2-9F86-44CE-A117-B92923148EA1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429260633"/>
              </p:ext>
            </p:extLst>
          </p:nvPr>
        </p:nvGraphicFramePr>
        <p:xfrm>
          <a:off x="838200" y="1791094"/>
          <a:ext cx="10515600" cy="4602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5519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40C4275-CAC8-446F-B7F1-C639EFE2D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Информационная библиотечная система.</a:t>
            </a:r>
            <a:br>
              <a:rPr lang="ru-RU" dirty="0"/>
            </a:br>
            <a:r>
              <a:rPr lang="ru-RU" dirty="0"/>
              <a:t>Критерии выбора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0906B6-6972-4052-8B94-5E87ED92B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0386" y="6394057"/>
            <a:ext cx="3810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FBDC57-AFD0-48D7-B8F3-161020C079AB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ru-RU" dirty="0"/>
              <a:t>Надёжность. В зависимости от уровня технического обеспечения библиотеки  возможность надёжного внедрения и использования</a:t>
            </a:r>
          </a:p>
          <a:p>
            <a:r>
              <a:rPr lang="ru-RU" dirty="0"/>
              <a:t>Поиск. Наличие расширенных функций поиска (морфологический, полнотекстовый, интеллектуальный)</a:t>
            </a:r>
          </a:p>
          <a:p>
            <a:r>
              <a:rPr lang="ru-RU" dirty="0"/>
              <a:t>Интеграция. Взаимодействие с другими информационными системами (</a:t>
            </a:r>
            <a:r>
              <a:rPr lang="en-US" dirty="0"/>
              <a:t>RFID, SSO, Discovery</a:t>
            </a:r>
            <a:r>
              <a:rPr lang="ru-RU" dirty="0"/>
              <a:t>, </a:t>
            </a:r>
            <a:r>
              <a:rPr lang="en-US" dirty="0" err="1"/>
              <a:t>RestAPI</a:t>
            </a:r>
            <a:r>
              <a:rPr lang="en-US" dirty="0"/>
              <a:t>, SOAP)</a:t>
            </a:r>
          </a:p>
        </p:txBody>
      </p:sp>
    </p:spTree>
    <p:extLst>
      <p:ext uri="{BB962C8B-B14F-4D97-AF65-F5344CB8AC3E}">
        <p14:creationId xmlns:p14="http://schemas.microsoft.com/office/powerpoint/2010/main" val="3505602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40C4275-CAC8-446F-B7F1-C639EFE2D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БИБЛИОТЕЧНЫХ УЧРЕЖДЕНИЙ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0906B6-6972-4052-8B94-5E87ED92B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0386" y="6394057"/>
            <a:ext cx="3810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FBDC57-AFD0-48D7-B8F3-161020C079AB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Основная миссия:</a:t>
            </a:r>
          </a:p>
          <a:p>
            <a:pPr marL="0" indent="0">
              <a:buNone/>
            </a:pPr>
            <a:r>
              <a:rPr lang="ru-RU" dirty="0"/>
              <a:t>Пополнение и развитие библиотечного и фонда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Один из  перспективных направлений:</a:t>
            </a:r>
          </a:p>
          <a:p>
            <a:pPr marL="0" indent="0">
              <a:buNone/>
            </a:pPr>
            <a:r>
              <a:rPr lang="ru-RU" dirty="0"/>
              <a:t>Использование </a:t>
            </a:r>
            <a:r>
              <a:rPr lang="en-US" dirty="0"/>
              <a:t>RFID </a:t>
            </a:r>
            <a:r>
              <a:rPr lang="ru-RU" dirty="0"/>
              <a:t>технологий для повышения эффективности библиотечных сервисов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F8F449-60B3-4967-BC3C-303A1D8BB935}"/>
              </a:ext>
            </a:extLst>
          </p:cNvPr>
          <p:cNvCxnSpPr/>
          <p:nvPr/>
        </p:nvCxnSpPr>
        <p:spPr>
          <a:xfrm>
            <a:off x="970960" y="2884602"/>
            <a:ext cx="73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56FAE26-70E3-470E-9136-9E7AFF172007}"/>
              </a:ext>
            </a:extLst>
          </p:cNvPr>
          <p:cNvSpPr txBox="1"/>
          <p:nvPr/>
        </p:nvSpPr>
        <p:spPr>
          <a:xfrm>
            <a:off x="838199" y="2622988"/>
            <a:ext cx="105155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</a:rPr>
              <a:t>Модернизация сервисов и методов обслуживания</a:t>
            </a:r>
          </a:p>
        </p:txBody>
      </p:sp>
    </p:spTree>
    <p:extLst>
      <p:ext uri="{BB962C8B-B14F-4D97-AF65-F5344CB8AC3E}">
        <p14:creationId xmlns:p14="http://schemas.microsoft.com/office/powerpoint/2010/main" val="2029719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4252" y="224110"/>
            <a:ext cx="9079548" cy="1448682"/>
          </a:xfrm>
        </p:spPr>
        <p:txBody>
          <a:bodyPr/>
          <a:lstStyle/>
          <a:p>
            <a:pPr algn="ctr"/>
            <a:r>
              <a:rPr lang="ru-RU" b="1" dirty="0"/>
              <a:t>Принцип работы </a:t>
            </a:r>
            <a:r>
              <a:rPr lang="en-US" b="1" dirty="0"/>
              <a:t>RFID </a:t>
            </a:r>
            <a:r>
              <a:rPr lang="ru-RU" b="1" dirty="0"/>
              <a:t>СИСТЕМ</a:t>
            </a:r>
            <a:endParaRPr lang="en-US" b="1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4489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4EB407B-9EDC-4B7F-86D8-19D1AD888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27589" y="3834606"/>
            <a:ext cx="3924300" cy="1997867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A39B28F-AAF4-4597-867B-79B9DFF076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04062" y="3834606"/>
            <a:ext cx="3943627" cy="199786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4448030-5BDE-45DF-9C9D-869648CCC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04062" y="2776936"/>
            <a:ext cx="3943627" cy="823912"/>
          </a:xfrm>
        </p:spPr>
        <p:txBody>
          <a:bodyPr/>
          <a:lstStyle/>
          <a:p>
            <a:endParaRPr lang="en-US"/>
          </a:p>
        </p:txBody>
      </p:sp>
      <p:pic>
        <p:nvPicPr>
          <p:cNvPr id="19" name="Graphic 18" descr="Books with solid fill">
            <a:extLst>
              <a:ext uri="{FF2B5EF4-FFF2-40B4-BE49-F238E27FC236}">
                <a16:creationId xmlns:a16="http://schemas.microsoft.com/office/drawing/2014/main" id="{D35575D5-3B28-4834-A7EB-F7CC95D88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3196" y="5171921"/>
            <a:ext cx="1288906" cy="1288906"/>
          </a:xfrm>
          <a:prstGeom prst="rect">
            <a:avLst/>
          </a:prstGeom>
        </p:spPr>
      </p:pic>
      <p:pic>
        <p:nvPicPr>
          <p:cNvPr id="20" name="Graphic 19" descr="Computer with solid fill">
            <a:extLst>
              <a:ext uri="{FF2B5EF4-FFF2-40B4-BE49-F238E27FC236}">
                <a16:creationId xmlns:a16="http://schemas.microsoft.com/office/drawing/2014/main" id="{2B7DC72C-A59F-4841-B326-797116F50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8462" y="4681561"/>
            <a:ext cx="1288905" cy="1288905"/>
          </a:xfrm>
          <a:prstGeom prst="rect">
            <a:avLst/>
          </a:prstGeom>
        </p:spPr>
      </p:pic>
      <p:pic>
        <p:nvPicPr>
          <p:cNvPr id="21" name="Graphic 20" descr="Database with solid fill">
            <a:extLst>
              <a:ext uri="{FF2B5EF4-FFF2-40B4-BE49-F238E27FC236}">
                <a16:creationId xmlns:a16="http://schemas.microsoft.com/office/drawing/2014/main" id="{1FE93A98-B1DA-4EF1-B247-885CBF1AEA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62752" y="2711777"/>
            <a:ext cx="1961880" cy="196188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E19E277-1549-414A-B9F6-747F2D31C8A6}"/>
              </a:ext>
            </a:extLst>
          </p:cNvPr>
          <p:cNvGrpSpPr/>
          <p:nvPr/>
        </p:nvGrpSpPr>
        <p:grpSpPr>
          <a:xfrm>
            <a:off x="6027106" y="2265095"/>
            <a:ext cx="1325563" cy="2713306"/>
            <a:chOff x="5433217" y="2265095"/>
            <a:chExt cx="1325563" cy="2713306"/>
          </a:xfrm>
        </p:grpSpPr>
        <p:sp>
          <p:nvSpPr>
            <p:cNvPr id="25" name="Cube 24">
              <a:extLst>
                <a:ext uri="{FF2B5EF4-FFF2-40B4-BE49-F238E27FC236}">
                  <a16:creationId xmlns:a16="http://schemas.microsoft.com/office/drawing/2014/main" id="{3576BE63-5714-4ABD-BC54-F59A3A2FC445}"/>
                </a:ext>
              </a:extLst>
            </p:cNvPr>
            <p:cNvSpPr/>
            <p:nvPr/>
          </p:nvSpPr>
          <p:spPr>
            <a:xfrm rot="4626345">
              <a:off x="5314708" y="2383604"/>
              <a:ext cx="1562582" cy="1325563"/>
            </a:xfrm>
            <a:prstGeom prst="cube">
              <a:avLst>
                <a:gd name="adj" fmla="val 4960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Connector: Curved 25">
              <a:extLst>
                <a:ext uri="{FF2B5EF4-FFF2-40B4-BE49-F238E27FC236}">
                  <a16:creationId xmlns:a16="http://schemas.microsoft.com/office/drawing/2014/main" id="{3E35D0D5-A8B5-4684-B51E-8CDE7D3B20C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548228" y="4224238"/>
              <a:ext cx="1177760" cy="330565"/>
            </a:xfrm>
            <a:prstGeom prst="curvedConnector3">
              <a:avLst>
                <a:gd name="adj1" fmla="val 50000"/>
              </a:avLst>
            </a:prstGeom>
            <a:ln w="285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759B208-B67C-46FB-9370-63107A6CCCC8}"/>
              </a:ext>
            </a:extLst>
          </p:cNvPr>
          <p:cNvSpPr txBox="1"/>
          <p:nvPr/>
        </p:nvSpPr>
        <p:spPr>
          <a:xfrm>
            <a:off x="9102436" y="1813728"/>
            <a:ext cx="1549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dirty="0"/>
              <a:t>ИБС</a:t>
            </a:r>
            <a:endParaRPr lang="en-US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6320DD9-A821-460D-9E17-D333784FD121}"/>
              </a:ext>
            </a:extLst>
          </p:cNvPr>
          <p:cNvSpPr/>
          <p:nvPr/>
        </p:nvSpPr>
        <p:spPr>
          <a:xfrm rot="949539">
            <a:off x="1497256" y="2509778"/>
            <a:ext cx="2046946" cy="1251981"/>
          </a:xfrm>
          <a:prstGeom prst="roundRect">
            <a:avLst>
              <a:gd name="adj" fmla="val 5580"/>
            </a:avLst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0B1CBC0-2F3C-4E82-B9B9-49B348FB2AB0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1980616" y="4386555"/>
            <a:ext cx="64622" cy="1253452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D34E678-1DD7-4CD8-BB45-300F3E529CB7}"/>
              </a:ext>
            </a:extLst>
          </p:cNvPr>
          <p:cNvSpPr/>
          <p:nvPr/>
        </p:nvSpPr>
        <p:spPr>
          <a:xfrm>
            <a:off x="6723756" y="4402083"/>
            <a:ext cx="3325218" cy="1061739"/>
          </a:xfrm>
          <a:custGeom>
            <a:avLst/>
            <a:gdLst>
              <a:gd name="connsiteX0" fmla="*/ 0 w 3177822"/>
              <a:gd name="connsiteY0" fmla="*/ 1512711 h 1512711"/>
              <a:gd name="connsiteX1" fmla="*/ 2856089 w 3177822"/>
              <a:gd name="connsiteY1" fmla="*/ 699911 h 1512711"/>
              <a:gd name="connsiteX2" fmla="*/ 3138311 w 3177822"/>
              <a:gd name="connsiteY2" fmla="*/ 0 h 1512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7822" h="1512711">
                <a:moveTo>
                  <a:pt x="0" y="1512711"/>
                </a:moveTo>
                <a:cubicBezTo>
                  <a:pt x="1166518" y="1232370"/>
                  <a:pt x="2333037" y="952029"/>
                  <a:pt x="2856089" y="699911"/>
                </a:cubicBezTo>
                <a:cubicBezTo>
                  <a:pt x="3379141" y="447792"/>
                  <a:pt x="3096919" y="152400"/>
                  <a:pt x="3138311" y="0"/>
                </a:cubicBezTo>
              </a:path>
            </a:pathLst>
          </a:cu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6" descr="Wifi Icon Png #425647 - Free Icons Library">
            <a:extLst>
              <a:ext uri="{FF2B5EF4-FFF2-40B4-BE49-F238E27FC236}">
                <a16:creationId xmlns:a16="http://schemas.microsoft.com/office/drawing/2014/main" id="{51806086-DE43-427D-AAB6-357BB14AC2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365623" y="2676033"/>
            <a:ext cx="1325564" cy="89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FAA4B10-C090-4C70-8D5B-9485554F2D3D}"/>
              </a:ext>
            </a:extLst>
          </p:cNvPr>
          <p:cNvSpPr txBox="1"/>
          <p:nvPr/>
        </p:nvSpPr>
        <p:spPr>
          <a:xfrm>
            <a:off x="1742791" y="1745424"/>
            <a:ext cx="2472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RFID </a:t>
            </a:r>
            <a:r>
              <a:rPr lang="uz-Cyrl-UZ" dirty="0"/>
              <a:t>метка / </a:t>
            </a:r>
            <a:r>
              <a:rPr lang="en-US" dirty="0"/>
              <a:t>ID </a:t>
            </a:r>
            <a:r>
              <a:rPr lang="ru-RU" dirty="0"/>
              <a:t>карта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BED583-E81A-4AA4-AE00-845527F96C32}"/>
              </a:ext>
            </a:extLst>
          </p:cNvPr>
          <p:cNvSpPr txBox="1"/>
          <p:nvPr/>
        </p:nvSpPr>
        <p:spPr>
          <a:xfrm>
            <a:off x="5422613" y="1752963"/>
            <a:ext cx="2472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RFID </a:t>
            </a:r>
            <a:r>
              <a:rPr lang="uz-Cyrl-UZ" dirty="0"/>
              <a:t>считыватель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E8B50F-FE98-4B75-BAFB-82AD7A97B9BD}"/>
              </a:ext>
            </a:extLst>
          </p:cNvPr>
          <p:cNvSpPr txBox="1"/>
          <p:nvPr/>
        </p:nvSpPr>
        <p:spPr>
          <a:xfrm>
            <a:off x="5480886" y="2937425"/>
            <a:ext cx="1507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dirty="0"/>
              <a:t>Антенна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C05C24-940D-4193-A499-AE59C1119FA8}"/>
              </a:ext>
            </a:extLst>
          </p:cNvPr>
          <p:cNvSpPr txBox="1"/>
          <p:nvPr/>
        </p:nvSpPr>
        <p:spPr>
          <a:xfrm>
            <a:off x="5476780" y="5837074"/>
            <a:ext cx="1507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Рабочее место</a:t>
            </a:r>
            <a:endParaRPr lang="en-US" dirty="0"/>
          </a:p>
        </p:txBody>
      </p:sp>
      <p:pic>
        <p:nvPicPr>
          <p:cNvPr id="18" name="Content Placeholder 5">
            <a:extLst>
              <a:ext uri="{FF2B5EF4-FFF2-40B4-BE49-F238E27FC236}">
                <a16:creationId xmlns:a16="http://schemas.microsoft.com/office/drawing/2014/main" id="{26DB85FD-B1F5-43C5-8C4B-EA17C8B671F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4997">
            <a:off x="926061" y="3139646"/>
            <a:ext cx="1987504" cy="124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48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CE672-5102-46C6-A3B0-FA6F202EC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E5BF42C3-D454-4770-AE36-308744B11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6229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9B564E8-7CF9-47B7-BA46-850F50A8E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95196E9-DB05-410C-9103-9C9EB2088B06}"/>
              </a:ext>
            </a:extLst>
          </p:cNvPr>
          <p:cNvSpPr/>
          <p:nvPr/>
        </p:nvSpPr>
        <p:spPr>
          <a:xfrm>
            <a:off x="678730" y="3637371"/>
            <a:ext cx="2300140" cy="688157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Самостоятельный возврат книг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3EBB4FF-DE3A-44C8-8B64-82D31D8625A6}"/>
              </a:ext>
            </a:extLst>
          </p:cNvPr>
          <p:cNvSpPr/>
          <p:nvPr/>
        </p:nvSpPr>
        <p:spPr>
          <a:xfrm>
            <a:off x="5203596" y="3075494"/>
            <a:ext cx="2300140" cy="688157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Самостоятельная выдача книг</a:t>
            </a: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12B5EA2-6676-4BB7-92AD-E1057F17621A}"/>
              </a:ext>
            </a:extLst>
          </p:cNvPr>
          <p:cNvSpPr/>
          <p:nvPr/>
        </p:nvSpPr>
        <p:spPr>
          <a:xfrm>
            <a:off x="4590854" y="1027520"/>
            <a:ext cx="2752626" cy="504000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Инвентаризация</a:t>
            </a:r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66D75F1-898F-4893-908E-B40A5F29EE9E}"/>
              </a:ext>
            </a:extLst>
          </p:cNvPr>
          <p:cNvSpPr/>
          <p:nvPr/>
        </p:nvSpPr>
        <p:spPr>
          <a:xfrm>
            <a:off x="9420520" y="2403321"/>
            <a:ext cx="2808000" cy="504000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Обслуживание читателей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A5107FD-992E-4DEE-AA8B-72FB4B231AAC}"/>
              </a:ext>
            </a:extLst>
          </p:cNvPr>
          <p:cNvSpPr/>
          <p:nvPr/>
        </p:nvSpPr>
        <p:spPr>
          <a:xfrm>
            <a:off x="9373385" y="5096350"/>
            <a:ext cx="2880000" cy="504000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Маркировка книг метками</a:t>
            </a:r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3709B0E-AA26-46F2-AAB8-F260362970CF}"/>
              </a:ext>
            </a:extLst>
          </p:cNvPr>
          <p:cNvSpPr/>
          <p:nvPr/>
        </p:nvSpPr>
        <p:spPr>
          <a:xfrm>
            <a:off x="3725888" y="6151485"/>
            <a:ext cx="2880000" cy="504000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Защита открытого фонда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558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D788590-F940-40AA-9222-800CBCF69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RFID </a:t>
            </a:r>
            <a:r>
              <a:rPr lang="ru-RU" b="1"/>
              <a:t>СТАНДАРТЫ И </a:t>
            </a:r>
            <a:r>
              <a:rPr lang="ru-RU" b="1" dirty="0"/>
              <a:t>НОРМЫ</a:t>
            </a:r>
            <a:endParaRPr lang="en-US" b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988538E-00E8-4B30-9221-21DC9901A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074D2B-63B2-4122-A554-7ACF13136BE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199" y="1838227"/>
            <a:ext cx="10515599" cy="465464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/>
              <a:t>RFID Data Model for</a:t>
            </a:r>
            <a:r>
              <a:rPr lang="ru-RU" dirty="0"/>
              <a:t> </a:t>
            </a:r>
            <a:r>
              <a:rPr lang="en-US" dirty="0"/>
              <a:t>Libraries Working Group</a:t>
            </a:r>
            <a:r>
              <a:rPr lang="ru-RU" dirty="0"/>
              <a:t> </a:t>
            </a:r>
            <a:r>
              <a:rPr lang="en-US" dirty="0"/>
              <a:t>Affiliated to Danish Standard</a:t>
            </a:r>
            <a:r>
              <a:rPr lang="ru-RU" dirty="0"/>
              <a:t> </a:t>
            </a:r>
            <a:r>
              <a:rPr lang="en-US" dirty="0"/>
              <a:t>S24/u4. Final document - July 2005</a:t>
            </a:r>
            <a:r>
              <a:rPr lang="ru-RU" dirty="0"/>
              <a:t> </a:t>
            </a:r>
            <a:r>
              <a:rPr lang="en-US" dirty="0"/>
              <a:t>«Danish National Library Authority»</a:t>
            </a:r>
            <a:endParaRPr lang="ru-RU" dirty="0"/>
          </a:p>
          <a:p>
            <a:pPr algn="l"/>
            <a:r>
              <a:rPr lang="en-US" dirty="0"/>
              <a:t>ISO 28560 «Information and</a:t>
            </a:r>
            <a:r>
              <a:rPr lang="ru-RU" dirty="0"/>
              <a:t> </a:t>
            </a:r>
            <a:r>
              <a:rPr lang="en-US" dirty="0"/>
              <a:t>documentation - RFID in Libraries»</a:t>
            </a:r>
            <a:r>
              <a:rPr lang="ru-RU" dirty="0"/>
              <a:t> </a:t>
            </a:r>
            <a:r>
              <a:rPr lang="en-US" dirty="0"/>
              <a:t>First edition 2011-04-01</a:t>
            </a:r>
            <a:endParaRPr lang="uz-Cyrl-UZ" dirty="0"/>
          </a:p>
          <a:p>
            <a:pPr algn="l"/>
            <a:r>
              <a:rPr lang="ru-RU" dirty="0"/>
              <a:t>«Об упорядочении выдачи разрешений на использование радиочастотного спектра, а также использования радиоэлектронных средств и высокочастотных устройств» Постановление Кабинета Министров Республики Узбекистан, 22 декабря 2020 г., № 801</a:t>
            </a:r>
          </a:p>
          <a:p>
            <a:pPr algn="l"/>
            <a:endParaRPr lang="ru-RU" dirty="0"/>
          </a:p>
          <a:p>
            <a:pPr algn="l"/>
            <a:r>
              <a:rPr lang="uz-Cyrl-UZ" dirty="0"/>
              <a:t>Рекомендуемый выбор частоты для использования в библиотеках:</a:t>
            </a:r>
            <a:br>
              <a:rPr lang="uz-Cyrl-UZ" dirty="0"/>
            </a:br>
            <a:r>
              <a:rPr lang="en-US" dirty="0"/>
              <a:t>HF </a:t>
            </a:r>
            <a:r>
              <a:rPr lang="uz-Cyrl-UZ" dirty="0"/>
              <a:t>(</a:t>
            </a:r>
            <a:r>
              <a:rPr lang="en-US" dirty="0"/>
              <a:t>high frequency</a:t>
            </a:r>
            <a:r>
              <a:rPr lang="uz-Cyrl-UZ" dirty="0"/>
              <a:t>) </a:t>
            </a:r>
            <a:r>
              <a:rPr lang="en-US" dirty="0"/>
              <a:t>– </a:t>
            </a:r>
            <a:r>
              <a:rPr lang="ru-RU" dirty="0"/>
              <a:t>высокая частота </a:t>
            </a:r>
            <a:r>
              <a:rPr lang="uz-Cyrl-UZ" dirty="0"/>
              <a:t>– </a:t>
            </a:r>
            <a:r>
              <a:rPr lang="uz-Cyrl-UZ" dirty="0">
                <a:latin typeface="Bahnschrift" panose="020B0502040204020203" pitchFamily="34" charset="0"/>
              </a:rPr>
              <a:t>13,56</a:t>
            </a:r>
            <a:r>
              <a:rPr lang="uz-Cyrl-UZ" dirty="0"/>
              <a:t>Мгц</a:t>
            </a:r>
            <a:endParaRPr lang="ru-RU" dirty="0"/>
          </a:p>
          <a:p>
            <a:pPr algn="l"/>
            <a:endParaRPr lang="ru-RU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99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D788590-F940-40AA-9222-800CBCF69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Организационные аспекты при внедрении </a:t>
            </a:r>
            <a:br>
              <a:rPr lang="ru-RU" b="1" dirty="0"/>
            </a:br>
            <a:r>
              <a:rPr lang="en-US" b="1" dirty="0"/>
              <a:t>RFID </a:t>
            </a:r>
            <a:r>
              <a:rPr lang="ru-RU" b="1" dirty="0"/>
              <a:t>систем</a:t>
            </a:r>
            <a:endParaRPr lang="en-US" b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988538E-00E8-4B30-9221-21DC9901A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074D2B-63B2-4122-A554-7ACF13136BE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199" y="2136775"/>
            <a:ext cx="10515599" cy="4356100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Частичное изменение процессов каталогизации и обслуживания читателей</a:t>
            </a:r>
          </a:p>
          <a:p>
            <a:pPr algn="l"/>
            <a:r>
              <a:rPr lang="ru-RU" dirty="0"/>
              <a:t>Изменение деятельности службы безопасности</a:t>
            </a:r>
          </a:p>
          <a:p>
            <a:pPr algn="l"/>
            <a:r>
              <a:rPr lang="ru-RU" dirty="0"/>
              <a:t>Поэтапное внедрение системы RFID</a:t>
            </a:r>
          </a:p>
          <a:p>
            <a:pPr algn="l"/>
            <a:r>
              <a:rPr lang="ru-RU" dirty="0"/>
              <a:t>Покупка различных дополнительных устройств</a:t>
            </a:r>
          </a:p>
          <a:p>
            <a:pPr algn="l"/>
            <a:r>
              <a:rPr lang="ru-RU" dirty="0"/>
              <a:t>Изменение зонирования в библиотеке</a:t>
            </a:r>
          </a:p>
        </p:txBody>
      </p:sp>
    </p:spTree>
    <p:extLst>
      <p:ext uri="{BB962C8B-B14F-4D97-AF65-F5344CB8AC3E}">
        <p14:creationId xmlns:p14="http://schemas.microsoft.com/office/powerpoint/2010/main" val="1828798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noline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56180624 Minimalist light sales pitch_Win32_v3" id="{10980D2D-A96C-4E9B-A00E-81C4CAF0ABBD}" vid="{7928933E-F394-4192-9CD9-6D2A259AB5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FFFA3F-0FB5-4ED3-8906-A15B16577F4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4E18436D-DA32-4E27-AC64-8FFEDA5218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66C46A-DC57-4209-80CD-9FE6C93151F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light sales pitch</Template>
  <TotalTime>1593</TotalTime>
  <Words>808</Words>
  <Application>Microsoft Office PowerPoint</Application>
  <PresentationFormat>Широкоэкранный</PresentationFormat>
  <Paragraphs>172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Bahnschrift</vt:lpstr>
      <vt:lpstr>Calibri</vt:lpstr>
      <vt:lpstr>Corbel</vt:lpstr>
      <vt:lpstr>Gill Sans MT</vt:lpstr>
      <vt:lpstr>Helvetica-Regular</vt:lpstr>
      <vt:lpstr>Monoline</vt:lpstr>
      <vt:lpstr>Этапы внедрения ибс и RFID технологий в публичных и академических библиотеках. Опыт узбекистана</vt:lpstr>
      <vt:lpstr>Информационная библиотечная система – ИБС</vt:lpstr>
      <vt:lpstr>Информационная библиотечная система. Критерии выбора</vt:lpstr>
      <vt:lpstr>Информационная библиотечная система. Критерии выбора</vt:lpstr>
      <vt:lpstr>РАЗВИТИЕ БИБЛИОТЕЧНЫХ УЧРЕЖДЕНИЙ</vt:lpstr>
      <vt:lpstr>Принцип работы RFID СИСТЕМ</vt:lpstr>
      <vt:lpstr>Презентация PowerPoint</vt:lpstr>
      <vt:lpstr>RFID СТАНДАРТЫ И НОРМЫ</vt:lpstr>
      <vt:lpstr>Организационные аспекты при внедрении  RFID систем</vt:lpstr>
      <vt:lpstr>Модель внедрения RFID систем</vt:lpstr>
      <vt:lpstr>Публичные и академические библиотеки Узбекистана</vt:lpstr>
      <vt:lpstr>Популярные ИБС в Узбекистане</vt:lpstr>
      <vt:lpstr>О нас</vt:lpstr>
      <vt:lpstr>УСПЕШНЫЕ ПРОЕКТЫ</vt:lpstr>
      <vt:lpstr>УСПЕШНЫЕ ПРОЕКТЫ</vt:lpstr>
      <vt:lpstr>Презентация PowerPoint</vt:lpstr>
      <vt:lpstr>Презентация PowerPoint</vt:lpstr>
      <vt:lpstr>Презентация PowerPoint</vt:lpstr>
      <vt:lpstr>УСПЕШНЫЕ ПРОЕКТЫ</vt:lpstr>
      <vt:lpstr>Семинары и тренинги для специалистов библиотек</vt:lpstr>
      <vt:lpstr>МЫ В СМИ</vt:lpstr>
      <vt:lpstr>Эффективность RFID систем</vt:lpstr>
      <vt:lpstr>Спасибо за внимание!  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технологии  для Образцовых информационно-библиотечных учреждений</dc:title>
  <dc:creator>azeemarsh@hotmail.com</dc:creator>
  <cp:lastModifiedBy>STAFF</cp:lastModifiedBy>
  <cp:revision>211</cp:revision>
  <dcterms:created xsi:type="dcterms:W3CDTF">2024-01-09T14:07:49Z</dcterms:created>
  <dcterms:modified xsi:type="dcterms:W3CDTF">2024-10-02T03:58:24Z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