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Average" panose="020B0604020202020204" charset="0"/>
      <p:regular r:id="rId17"/>
    </p:embeddedFont>
    <p:embeddedFont>
      <p:font typeface="Oswald" panose="00000500000000000000" pitchFamily="2" charset="-52"/>
      <p:regular r:id="rId18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67" y="45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23818ca86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23818ca86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232d8bbe02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232d8bbe02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23818ca86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23818ca86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232d8bbe02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232d8bbe02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232d8bbe02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232d8bbe02_1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232d8bbe02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232d8bbe02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232d8bbe02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232d8bbe02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232d8bbe02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232d8bbe02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232d8bbe02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232d8bbe02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232d8bbe02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232d8bbe02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232d8bbe02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232d8bbe02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232d8bbe02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232d8bbe02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232d8bbe02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232d8bbe02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671258" y="11676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Maker Space Bishkek AC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671250" y="3086501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Октябрь 4, 2024</a:t>
            </a:r>
            <a:endParaRPr dirty="0"/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2713" y="543075"/>
            <a:ext cx="2778576" cy="142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Активности </a:t>
            </a:r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Команда Maker Space на “Makeathon TOM Kyrgyzstan - 2022”</a:t>
            </a:r>
            <a:endParaRPr/>
          </a:p>
        </p:txBody>
      </p:sp>
      <p:pic>
        <p:nvPicPr>
          <p:cNvPr id="139" name="Google Shape;139;p22"/>
          <p:cNvPicPr preferRelativeResize="0"/>
          <p:nvPr/>
        </p:nvPicPr>
        <p:blipFill rotWithShape="1">
          <a:blip r:embed="rId3">
            <a:alphaModFix/>
          </a:blip>
          <a:srcRect l="12256" t="7518" r="9429"/>
          <a:stretch/>
        </p:blipFill>
        <p:spPr>
          <a:xfrm>
            <a:off x="507850" y="1572750"/>
            <a:ext cx="3857626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/>
          <p:cNvPicPr preferRelativeResize="0"/>
          <p:nvPr/>
        </p:nvPicPr>
        <p:blipFill rotWithShape="1">
          <a:blip r:embed="rId4">
            <a:alphaModFix/>
          </a:blip>
          <a:srcRect t="24817"/>
          <a:stretch/>
        </p:blipFill>
        <p:spPr>
          <a:xfrm>
            <a:off x="5007725" y="1572750"/>
            <a:ext cx="3408074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у нас есть для посетителей?</a:t>
            </a:r>
            <a:endParaRPr/>
          </a:p>
        </p:txBody>
      </p:sp>
      <p:sp>
        <p:nvSpPr>
          <p:cNvPr id="146" name="Google Shape;146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7" name="Google Shape;14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3175425" cy="22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5900" y="1164238"/>
            <a:ext cx="3175426" cy="2177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20713" y="2844250"/>
            <a:ext cx="3302579" cy="22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у нас есть для посетителей?</a:t>
            </a:r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chemeClr val="dk1"/>
                </a:solidFill>
              </a:rPr>
              <a:t>What tools do we have currently? 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200">
                <a:solidFill>
                  <a:schemeClr val="dk1"/>
                </a:solidFill>
              </a:rPr>
              <a:t>- Different tools for physical work with machinery or different objects (Hammers, drill, screwdrivers, paper cutter, scissors, soldering irons, bolt cutters, printing presses, plastics for 3d printers)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200">
                <a:solidFill>
                  <a:schemeClr val="dk1"/>
                </a:solidFill>
              </a:rPr>
              <a:t>- 3D printers, 3D pens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200">
                <a:solidFill>
                  <a:schemeClr val="dk1"/>
                </a:solidFill>
              </a:rPr>
              <a:t>- VR glasses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200">
                <a:solidFill>
                  <a:schemeClr val="dk1"/>
                </a:solidFill>
              </a:rPr>
              <a:t>- Laptops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200">
                <a:solidFill>
                  <a:schemeClr val="dk1"/>
                </a:solidFill>
              </a:rPr>
              <a:t>- Tablets for drawing 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56" name="Google Shape;156;p2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</a:rPr>
              <a:t>- Graphic Tablets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</a:rPr>
              <a:t>- Telescopes 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</a:rPr>
              <a:t>- Arduino, different chips for robotics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</a:rPr>
              <a:t>- Lego MindStorm 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</a:rPr>
              <a:t>- Osmo sets, Makey Makey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</a:rPr>
              <a:t>- Engraving machines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</a:rPr>
              <a:t>- Stationery</a:t>
            </a:r>
            <a:endParaRPr sz="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мы пытаемся улучшить и внедрить?</a:t>
            </a:r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Regular programs 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Big programs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Events 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Caravans 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Social media 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New programs</a:t>
            </a:r>
            <a:r>
              <a:rPr lang="ru"/>
              <a:t> </a:t>
            </a:r>
            <a:endParaRPr/>
          </a:p>
        </p:txBody>
      </p:sp>
      <p:pic>
        <p:nvPicPr>
          <p:cNvPr id="163" name="Google Shape;16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0750" y="1370083"/>
            <a:ext cx="4966174" cy="3329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Спасибо!</a:t>
            </a:r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Что такое Maker Space?</a:t>
            </a:r>
            <a:endParaRPr b="1"/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409775" y="1152463"/>
            <a:ext cx="3001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>
                <a:solidFill>
                  <a:schemeClr val="dk1"/>
                </a:solidFill>
              </a:rPr>
              <a:t>Maker Space - это пространство для совместной работы, где посетители могут учиться, создавая, исследуя и обмениваясь идеями, связанными с наукой, технологиями, инженерией, искусством и математикой (STEAM). Движение Maker Space было основано в 2005 году в Калифорнии, США.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1672" y="1152472"/>
            <a:ext cx="5344350" cy="3592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Наша команда</a:t>
            </a:r>
            <a:endParaRPr b="1"/>
          </a:p>
        </p:txBody>
      </p:sp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b="13502"/>
          <a:stretch/>
        </p:blipFill>
        <p:spPr>
          <a:xfrm>
            <a:off x="3121687" y="1152475"/>
            <a:ext cx="1704050" cy="223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 rotWithShape="1">
          <a:blip r:embed="rId4">
            <a:alphaModFix/>
          </a:blip>
          <a:srcRect t="-5530" b="5529"/>
          <a:stretch/>
        </p:blipFill>
        <p:spPr>
          <a:xfrm>
            <a:off x="4572000" y="2676100"/>
            <a:ext cx="1671984" cy="236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 rotWithShape="1">
          <a:blip r:embed="rId5">
            <a:alphaModFix/>
          </a:blip>
          <a:srcRect l="4707" t="13254"/>
          <a:stretch/>
        </p:blipFill>
        <p:spPr>
          <a:xfrm>
            <a:off x="6048000" y="1152475"/>
            <a:ext cx="1895000" cy="223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 rotWithShape="1">
          <a:blip r:embed="rId6">
            <a:alphaModFix/>
          </a:blip>
          <a:srcRect l="6672"/>
          <a:stretch/>
        </p:blipFill>
        <p:spPr>
          <a:xfrm>
            <a:off x="7472025" y="2810850"/>
            <a:ext cx="1671975" cy="22308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>
            <a:spLocks noGrp="1"/>
          </p:cNvSpPr>
          <p:nvPr>
            <p:ph type="body" idx="1"/>
          </p:nvPr>
        </p:nvSpPr>
        <p:spPr>
          <a:xfrm>
            <a:off x="4863550" y="1680113"/>
            <a:ext cx="16719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Аблай</a:t>
            </a:r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body" idx="1"/>
          </p:nvPr>
        </p:nvSpPr>
        <p:spPr>
          <a:xfrm>
            <a:off x="8015900" y="1680125"/>
            <a:ext cx="16719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Никита</a:t>
            </a:r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>
            <a:off x="3513675" y="3881525"/>
            <a:ext cx="9201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Артем</a:t>
            </a:r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1"/>
          </p:nvPr>
        </p:nvSpPr>
        <p:spPr>
          <a:xfrm>
            <a:off x="6535450" y="3881525"/>
            <a:ext cx="9201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Руслан</a:t>
            </a:r>
            <a:endParaRPr/>
          </a:p>
        </p:txBody>
      </p:sp>
      <p:pic>
        <p:nvPicPr>
          <p:cNvPr id="82" name="Google Shape;82;p15"/>
          <p:cNvPicPr preferRelativeResize="0"/>
          <p:nvPr/>
        </p:nvPicPr>
        <p:blipFill rotWithShape="1">
          <a:blip r:embed="rId7">
            <a:alphaModFix/>
          </a:blip>
          <a:srcRect l="3900" r="10738"/>
          <a:stretch/>
        </p:blipFill>
        <p:spPr>
          <a:xfrm>
            <a:off x="228850" y="1152475"/>
            <a:ext cx="1598875" cy="22308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>
            <a:spLocks noGrp="1"/>
          </p:cNvSpPr>
          <p:nvPr>
            <p:ph type="body" idx="1"/>
          </p:nvPr>
        </p:nvSpPr>
        <p:spPr>
          <a:xfrm>
            <a:off x="1893125" y="1680125"/>
            <a:ext cx="9201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Сыргак</a:t>
            </a:r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body" idx="1"/>
          </p:nvPr>
        </p:nvSpPr>
        <p:spPr>
          <a:xfrm>
            <a:off x="764388" y="3881525"/>
            <a:ext cx="9201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Даян</a:t>
            </a:r>
            <a:endParaRPr/>
          </a:p>
        </p:txBody>
      </p:sp>
      <p:pic>
        <p:nvPicPr>
          <p:cNvPr id="85" name="Google Shape;85;p15"/>
          <p:cNvPicPr preferRelativeResize="0"/>
          <p:nvPr/>
        </p:nvPicPr>
        <p:blipFill rotWithShape="1">
          <a:blip r:embed="rId8">
            <a:alphaModFix/>
          </a:blip>
          <a:srcRect l="56463" t="32664" r="11664" b="1980"/>
          <a:stretch/>
        </p:blipFill>
        <p:spPr>
          <a:xfrm>
            <a:off x="1684501" y="2830325"/>
            <a:ext cx="1598874" cy="2185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Как мы работаем?</a:t>
            </a:r>
            <a:endParaRPr b="1"/>
          </a:p>
        </p:txBody>
      </p:sp>
      <p:sp>
        <p:nvSpPr>
          <p:cNvPr id="91" name="Google Shape;91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Регулярные программы: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Computer literacy 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Drawing on graphic tablets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Google Services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Mobile photos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Photoshop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Visual Studio Code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Blender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SMM for beginners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2300" y="1720275"/>
            <a:ext cx="4455678" cy="300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Как мы работаем?</a:t>
            </a:r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b="1"/>
              <a:t>Большие программы: летний лагерь Maker Space </a:t>
            </a:r>
            <a:endParaRPr b="1"/>
          </a:p>
        </p:txBody>
      </p:sp>
      <p:pic>
        <p:nvPicPr>
          <p:cNvPr id="99" name="Google Shape;9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75" y="1804750"/>
            <a:ext cx="4343850" cy="28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8800" y="1804749"/>
            <a:ext cx="4324366" cy="28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Как мы работаем?</a:t>
            </a:r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b="1"/>
              <a:t>Большие программы: International World Space Week</a:t>
            </a:r>
            <a:endParaRPr b="1"/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975" y="1814663"/>
            <a:ext cx="4341280" cy="290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787113"/>
            <a:ext cx="4460775" cy="295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Как мы работаем?</a:t>
            </a:r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b="1"/>
              <a:t>Большие программы: Стажировка в Maker Space </a:t>
            </a:r>
            <a:endParaRPr b="1"/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1575" y="1689075"/>
            <a:ext cx="4319700" cy="287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450" y="1689075"/>
            <a:ext cx="4134525" cy="287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Как мы работаем?</a:t>
            </a:r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b="1"/>
              <a:t>Большие программы: Астровыезд</a:t>
            </a:r>
            <a:endParaRPr b="1"/>
          </a:p>
        </p:txBody>
      </p:sp>
      <p:pic>
        <p:nvPicPr>
          <p:cNvPr id="123" name="Google Shape;12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75" y="1768250"/>
            <a:ext cx="4341425" cy="292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9350" y="1768250"/>
            <a:ext cx="4383583" cy="292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Как мы работаем?</a:t>
            </a:r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b="1"/>
              <a:t>Большие программы: STEM Караван </a:t>
            </a:r>
            <a:endParaRPr b="1"/>
          </a:p>
        </p:txBody>
      </p:sp>
      <p:pic>
        <p:nvPicPr>
          <p:cNvPr id="131" name="Google Shape;131;p21"/>
          <p:cNvPicPr preferRelativeResize="0"/>
          <p:nvPr/>
        </p:nvPicPr>
        <p:blipFill rotWithShape="1">
          <a:blip r:embed="rId3">
            <a:alphaModFix/>
          </a:blip>
          <a:srcRect t="4397"/>
          <a:stretch/>
        </p:blipFill>
        <p:spPr>
          <a:xfrm>
            <a:off x="4758075" y="1902575"/>
            <a:ext cx="4275751" cy="266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936725"/>
            <a:ext cx="4106472" cy="263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274</Words>
  <Application>Microsoft Office PowerPoint</Application>
  <PresentationFormat>Экран (16:9)</PresentationFormat>
  <Paragraphs>56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Oswald</vt:lpstr>
      <vt:lpstr>Arial</vt:lpstr>
      <vt:lpstr>Times New Roman</vt:lpstr>
      <vt:lpstr>Average</vt:lpstr>
      <vt:lpstr>Slate</vt:lpstr>
      <vt:lpstr>Maker Space Bishkek AC</vt:lpstr>
      <vt:lpstr>Что такое Maker Space?</vt:lpstr>
      <vt:lpstr>Наша команда</vt:lpstr>
      <vt:lpstr>Как мы работаем?</vt:lpstr>
      <vt:lpstr>Как мы работаем?</vt:lpstr>
      <vt:lpstr>Как мы работаем?</vt:lpstr>
      <vt:lpstr>Как мы работаем?</vt:lpstr>
      <vt:lpstr>Как мы работаем?</vt:lpstr>
      <vt:lpstr>Как мы работаем?</vt:lpstr>
      <vt:lpstr>Активности </vt:lpstr>
      <vt:lpstr>Что у нас есть для посетителей?</vt:lpstr>
      <vt:lpstr>Что у нас есть для посетителей?</vt:lpstr>
      <vt:lpstr>Что мы пытаемся улучшить и внедрить?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Maker Space Bishkek AC</dc:title>
  <cp:lastModifiedBy>STAFF</cp:lastModifiedBy>
  <cp:revision>2</cp:revision>
  <dcterms:modified xsi:type="dcterms:W3CDTF">2024-10-04T04:07:39Z</dcterms:modified>
</cp:coreProperties>
</file>