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7" r:id="rId2"/>
    <p:sldId id="272" r:id="rId3"/>
    <p:sldId id="273" r:id="rId4"/>
    <p:sldId id="274" r:id="rId5"/>
    <p:sldId id="295" r:id="rId6"/>
    <p:sldId id="288" r:id="rId7"/>
    <p:sldId id="298" r:id="rId8"/>
    <p:sldId id="329" r:id="rId9"/>
    <p:sldId id="308" r:id="rId10"/>
    <p:sldId id="323" r:id="rId11"/>
    <p:sldId id="324" r:id="rId12"/>
    <p:sldId id="325" r:id="rId13"/>
    <p:sldId id="326" r:id="rId14"/>
    <p:sldId id="327" r:id="rId15"/>
    <p:sldId id="322" r:id="rId16"/>
    <p:sldId id="31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2529C-C97D-4AB7-892C-E1899DE7F438}" type="datetimeFigureOut">
              <a:rPr lang="ru-RU" smtClean="0"/>
              <a:t>03.10.2013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EF7D3-4E4B-4111-A280-62BA6281A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0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5B3DD7-0F7D-4858-8F8C-01DFDB392705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7FC8B-5E01-45AF-87D5-61E9E583E6AB}" type="datetimeFigureOut">
              <a:rPr lang="ru-RU" smtClean="0"/>
              <a:pPr/>
              <a:t>03.10.2013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550878-68DD-40BF-8A9D-6098480F5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274480-1024x768-roman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531" y="-11113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42918"/>
            <a:ext cx="7956550" cy="121786"/>
          </a:xfrm>
        </p:spPr>
        <p:txBody>
          <a:bodyPr>
            <a:noAutofit/>
          </a:bodyPr>
          <a:lstStyle/>
          <a:p>
            <a:pPr algn="ctr" eaLnBrk="1" hangingPunct="1"/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764704"/>
            <a:ext cx="8893175" cy="2669852"/>
          </a:xfrm>
        </p:spPr>
        <p:txBody>
          <a:bodyPr>
            <a:normAutofit lnSpcReduction="10000"/>
          </a:bodyPr>
          <a:lstStyle/>
          <a:p>
            <a:pPr algn="ctr"/>
            <a:endParaRPr lang="en-US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Библиотека – в помощь толерантному воспитанию населения»</a:t>
            </a:r>
          </a:p>
          <a:p>
            <a:pPr algn="ctr" eaLnBrk="1" hangingPunct="1"/>
            <a:endParaRPr lang="ru-RU" sz="4400" b="1" dirty="0" smtClean="0">
              <a:solidFill>
                <a:srgbClr val="3611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44580"/>
      </p:ext>
    </p:extLst>
  </p:cSld>
  <p:clrMapOvr>
    <a:masterClrMapping/>
  </p:clrMapOvr>
  <p:transition advClick="0" advTm="56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отчеты проекта\отчет дискте\презентация проекта  17.07.2013г\фотографии\SAM_055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46154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отчеты проекта\отчет дискте\презентация проекта  17.07.2013г\фотографии\SAM_05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46154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7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esktop\отчеты проекта\отчет дискте\18 сентябрь\фото\IMG_01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9392" cy="4867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3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accent3"/>
                </a:solidFill>
                <a:effectLst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User\Desktop\отчеты проекта\отчет дискте\18 сентябрь\фото\IMG_01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624736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70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User\Desktop\отчеты проекта\отчет дискте\18 сентябрь\фото\IMG_01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624736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Библиотечные работники  района  создают атмосферу доверительности, доброжелательности и уважения, которое способствует передачи социального опыта: норм, идеалов, ценности образа жизни, т.е. 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омогают  посетителям не забывать свои корни, традиции, обычаи, обряды. 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Библиотечное сообщество района  намерены   взаимодействовать  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гражданским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обществом 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укреплять межнациональное согласие, дружбу, прививать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уважения к самобытным культурам друг друга,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понимание, 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терпение от которых зависит будущее экономики и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 страны.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Цель проекта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терять собственного достоинства и уметь уважать достоинство других!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625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Box 1"/>
          <p:cNvSpPr txBox="1">
            <a:spLocks noChangeArrowheads="1"/>
          </p:cNvSpPr>
          <p:nvPr/>
        </p:nvSpPr>
        <p:spPr bwMode="auto">
          <a:xfrm>
            <a:off x="683568" y="1196752"/>
            <a:ext cx="77048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 Black" pitchFamily="34" charset="0"/>
              </a:rPr>
              <a:t>Спасибо </a:t>
            </a:r>
            <a:endParaRPr lang="ru-RU" sz="48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за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4800" b="1" dirty="0">
                <a:solidFill>
                  <a:srgbClr val="FF0000"/>
                </a:solidFill>
                <a:latin typeface="Arial Black" pitchFamily="34" charset="0"/>
              </a:rPr>
              <a:t>внимание!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554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7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8468">
        <p14:honeycomb/>
      </p:transition>
    </mc:Choice>
    <mc:Fallback xmlns="">
      <p:transition spd="slow" advTm="184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Разрешение 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межнациональных конфликтов местного сообщества путем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семинаров, тренингов, мероприятий, где нужно поднимать вопрос о границах толерантности, в основу которых будут заложены открытости и понимания других народов,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многообразие 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их культур и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историй.</a:t>
            </a:r>
            <a:endParaRPr lang="ru-RU" sz="28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43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endParaRPr lang="ru-RU" dirty="0"/>
          </a:p>
          <a:p>
            <a:pPr lvl="0"/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Межэтнического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lang="en-US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Коллекция литературы 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разных языках народностей, проживающих в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районе;</a:t>
            </a:r>
            <a:endParaRPr lang="ru-RU" sz="28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специализированного фонда в соответствии с запросами пользователей, т.е. создание коллекции на традиционных носителях (книги, журналы и т.д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Разработка  плана  мероприятий;</a:t>
            </a:r>
          </a:p>
          <a:p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оборудование.</a:t>
            </a:r>
            <a:endParaRPr lang="ru-RU" sz="28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проекта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372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проекта, мы 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ожидаем обеспечение доброжелательных отношений и уважение традиций, обычаев разных национальностей, а также сохранение стабильности общественно-политических ситуаций на территории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района.</a:t>
            </a:r>
            <a:endParaRPr lang="ru-RU" sz="28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effectLst/>
              </a:rPr>
              <a:t>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Обоснование 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1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 базе  Центральной  районной  библиотеки  и сельских библиотеках-филиалах  в рамках проекта организованы следующие мероприятия:</a:t>
            </a:r>
          </a:p>
          <a:p>
            <a:pPr marL="109728" indent="0">
              <a:buNone/>
            </a:pPr>
            <a:endParaRPr lang="ru-RU" sz="2800" b="1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Книжно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-иллюстративные  выставки;</a:t>
            </a:r>
            <a:endParaRPr lang="ru-RU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 Семинары-тренинги, круглые столы, дискуссионные и </a:t>
            </a:r>
            <a:r>
              <a:rPr lang="ru-RU" sz="2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дебатные</a:t>
            </a: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клубы.  </a:t>
            </a:r>
            <a:endParaRPr lang="ru-RU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Планы проекта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1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Autofit/>
          </a:bodyPr>
          <a:lstStyle/>
          <a:p>
            <a:pPr lvl="0"/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Расширяются формы и методы услуг библиотечной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работы;</a:t>
            </a:r>
            <a:endParaRPr lang="ru-RU" sz="28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овышается самообразование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нформированность занятости; </a:t>
            </a:r>
          </a:p>
          <a:p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 профессионализма; </a:t>
            </a:r>
          </a:p>
          <a:p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нижение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преступности</a:t>
            </a:r>
            <a:r>
              <a:rPr lang="en-US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онфликтов;</a:t>
            </a:r>
          </a:p>
          <a:p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родвижение 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идей мира и согласия среди молодежи и уязвимых слоев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 smtClean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 </a:t>
            </a:r>
            <a:r>
              <a:rPr lang="ru-RU" sz="2800" b="1" dirty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экономического развития </a:t>
            </a:r>
            <a:r>
              <a:rPr lang="ru-RU" sz="2800" b="1" dirty="0" smtClean="0">
                <a:ln w="1905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сел района.</a:t>
            </a:r>
            <a:endParaRPr lang="ru-RU" sz="2800" b="1" dirty="0">
              <a:ln w="1905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Оценка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0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pPr marL="109728" indent="0">
              <a:buNone/>
            </a:pPr>
            <a:endParaRPr lang="ru-RU" b="1" dirty="0" smtClean="0"/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r>
              <a:rPr lang="ru-RU" b="1" dirty="0" smtClean="0"/>
              <a:t>–   </a:t>
            </a:r>
            <a:r>
              <a:rPr lang="ru-RU" b="1" dirty="0" smtClean="0">
                <a:solidFill>
                  <a:srgbClr val="7030A0"/>
                </a:solidFill>
              </a:rPr>
              <a:t>4000 </a:t>
            </a:r>
            <a:r>
              <a:rPr lang="en-US" b="1" dirty="0" smtClean="0">
                <a:solidFill>
                  <a:srgbClr val="7030A0"/>
                </a:solidFill>
              </a:rPr>
              <a:t>$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при поддержке  Демократической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омиссии посольства США в КР.</a:t>
            </a:r>
            <a:endParaRPr lang="en-US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109728" indent="0">
              <a:buNone/>
            </a:pPr>
            <a:endParaRPr lang="ru-RU" b="1" dirty="0" smtClean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 проекта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89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3826768" cy="5098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8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8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Библиотеки всегда были и остаются площадкой постоянного общения между представителями национальных и религиозных сообществ,</a:t>
            </a:r>
          </a:p>
          <a:p>
            <a:pPr>
              <a:buNone/>
            </a:pPr>
            <a:r>
              <a:rPr lang="ru-RU" sz="9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местом развития взаимопонимания  между людьми различных взглядов,</a:t>
            </a:r>
          </a:p>
          <a:p>
            <a:pPr>
              <a:buNone/>
            </a:pPr>
            <a:r>
              <a:rPr lang="ru-RU" sz="9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воспитании толерантности  у подрастающего поколения. </a:t>
            </a:r>
          </a:p>
          <a:p>
            <a:pPr>
              <a:buNone/>
            </a:pPr>
            <a:endParaRPr lang="ru-RU" sz="86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pPr marL="109728" indent="0" algn="ctr"/>
            <a:r>
              <a:rPr lang="ru-RU" sz="2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Книга как средство формирования  </a:t>
            </a:r>
            <a:b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толерантности, подрастающего поколения</a:t>
            </a:r>
            <a:r>
              <a:rPr lang="ru-RU" sz="2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7385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G:\DCIM\101CANON\IMG_01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/>
          <a:stretch/>
        </p:blipFill>
        <p:spPr bwMode="auto">
          <a:xfrm>
            <a:off x="4419600" y="1556792"/>
            <a:ext cx="4566467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58650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dirty="0">
                <a:solidFill>
                  <a:srgbClr val="7030A0"/>
                </a:solidFill>
              </a:rPr>
              <a:t/>
            </a:r>
            <a:br>
              <a:rPr lang="ru-RU" sz="2800" dirty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User\Desktop\ghtpty\презентация\25 июня семинар\SAM_03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046154" cy="4525962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667</TotalTime>
  <Words>347</Words>
  <Application>Microsoft Office PowerPoint</Application>
  <PresentationFormat>Экран (4:3)</PresentationFormat>
  <Paragraphs>66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Презентация PowerPoint</vt:lpstr>
      <vt:lpstr> Цель  проекта </vt:lpstr>
      <vt:lpstr>Задачи проекта:</vt:lpstr>
      <vt:lpstr> Обоснование  проекта</vt:lpstr>
      <vt:lpstr>Планы проекта</vt:lpstr>
      <vt:lpstr> Оценка </vt:lpstr>
      <vt:lpstr>Бюджет проекта</vt:lpstr>
      <vt:lpstr>  «Книга как средство формирования    толерантности, подрастающего поколения»</vt:lpstr>
      <vt:lpstr>  </vt:lpstr>
      <vt:lpstr> </vt:lpstr>
      <vt:lpstr>Презентация PowerPoint</vt:lpstr>
      <vt:lpstr> </vt:lpstr>
      <vt:lpstr>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62</cp:revision>
  <cp:lastPrinted>2013-07-17T04:34:59Z</cp:lastPrinted>
  <dcterms:created xsi:type="dcterms:W3CDTF">2004-12-31T21:46:00Z</dcterms:created>
  <dcterms:modified xsi:type="dcterms:W3CDTF">2013-10-03T18:09:24Z</dcterms:modified>
</cp:coreProperties>
</file>