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4" r:id="rId15"/>
    <p:sldId id="285" r:id="rId16"/>
    <p:sldId id="270" r:id="rId17"/>
    <p:sldId id="271" r:id="rId18"/>
    <p:sldId id="269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  <p:sldId id="283" r:id="rId30"/>
    <p:sldId id="28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лад\Desktop\презентация\ackg\IMG_1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2" y="4274"/>
            <a:ext cx="10338670" cy="68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54868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-108520" y="1196752"/>
            <a:ext cx="979308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Зимний спортивный лагерь 2013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215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влад\Desktop\презентация\ackg\IMG_1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636" y="116632"/>
            <a:ext cx="1070474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8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влад\Desktop\презентация\ackg\IMG_14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386551"/>
            <a:ext cx="11449272" cy="72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84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влад\Desktop\презентация\ackg\IMG_1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994" y="-15941152"/>
            <a:ext cx="11905861" cy="89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влад\Desktop\презентация\ackg\IMG_1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08" y="-315416"/>
            <a:ext cx="9409471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0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влад\Desktop\презентация\ackg\IMG_1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89546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5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влад\Desktop\презентация\ackg\IMG_14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705" y="260648"/>
            <a:ext cx="1089028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07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D:\Foto\ACKG Pictures\camps\фото лагерь\DCIM\100NIKON\DSCN1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90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Foto\ACKG Pictures\camps\фото лагерь\Новая папка (2)\DCIM\100___01\IMG_05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0815"/>
            <a:ext cx="9409471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611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Foto\ACKG Pictures\camps\фото лагерь\Новая папка (3)\DSCN2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531" y="-3267744"/>
            <a:ext cx="10534651" cy="1404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94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влад\Desktop\презентация\ackg\IMG_1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" y="17240"/>
            <a:ext cx="9121426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81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влад\Desktop\презентация\Новая папка (3)\IMG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60648"/>
            <a:ext cx="10164115" cy="642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764704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Летний спортивный лагерь 2013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19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лад\Desktop\презентация\ackg\DSCN1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982" y="-151539"/>
            <a:ext cx="931198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82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влад\Desktop\презентация\Новая папка (3)\SAM_03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5003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94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влад\Desktop\презентация\Новая папка (3)\IMG_0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10260865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2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7" name="Picture 3" descr="C:\Users\влад\Desktop\презентация\Новая папка (3)\IMG_1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343484"/>
            <a:ext cx="914501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влад\Desktop\презентация\Новая папка (3)\IMG_0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5491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53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влад\Desktop\презентация\Новая папка (3)\SAM_0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7642"/>
            <a:ext cx="9409045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21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влад\Desktop\презентация\Новая папка (3)\SAM_02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" y="83809"/>
            <a:ext cx="9025003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87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влад\Desktop\презентация\Новая папка (3)\SAM_0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675"/>
            <a:ext cx="9071100" cy="68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42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влад\Desktop\презентация\ackg\Изображение 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6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56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5" name="Picture 3" descr="C:\Users\влад\Desktop\презентация\Новая папка (3)\SAM_0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05"/>
            <a:ext cx="9505056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85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влад\Desktop\SAM_0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" y="14018"/>
            <a:ext cx="9218676" cy="691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52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влад\Desktop\презентация\ackg\_DSC5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108296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92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влад\Desktop\презентация\ackg\Изображение 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2" y="16023"/>
            <a:ext cx="9146332" cy="685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69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лад\Desktop\презентация\ackg\DSCN1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2" y="-233481"/>
            <a:ext cx="9407982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80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лад\Desktop\презентация\ackg\IMG_1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921" y="79810"/>
            <a:ext cx="10505921" cy="677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42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влад\Desktop\презентация\ackg\IMG_12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10023273" cy="58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80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влад\Desktop\презентация\ackg\IMG_1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6632"/>
            <a:ext cx="950505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81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влад\Desktop\презентация\ackg\IMG_1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70" y="332656"/>
            <a:ext cx="927322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87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Users\влад\Desktop\презентация\ackg\IMG_1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260648"/>
            <a:ext cx="10840969" cy="609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44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</Words>
  <Application>Microsoft Office PowerPoint</Application>
  <PresentationFormat>Экран (4:3)</PresentationFormat>
  <Paragraphs>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</dc:creator>
  <cp:lastModifiedBy>влад</cp:lastModifiedBy>
  <cp:revision>7</cp:revision>
  <dcterms:created xsi:type="dcterms:W3CDTF">2013-09-30T10:37:52Z</dcterms:created>
  <dcterms:modified xsi:type="dcterms:W3CDTF">2013-09-30T12:01:41Z</dcterms:modified>
</cp:coreProperties>
</file>