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7086600" cy="941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98EFD-BBC3-4A71-B60B-E13463D01B45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DF8EF8-F428-4DCD-AFC1-4DF17C2B0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ru-RU" dirty="0" smtClean="0"/>
              <a:t> </a:t>
            </a:r>
            <a:r>
              <a:rPr lang="en-US" dirty="0" smtClean="0"/>
              <a:t>mobile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Опыт городского культурного пространства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1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169194"/>
            <a:ext cx="2684859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209800"/>
            <a:ext cx="26479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3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Алматинские дворы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066802"/>
            <a:ext cx="5638800" cy="42246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Отдаленные районы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371600"/>
            <a:ext cx="4881005" cy="3131978"/>
          </a:xfrm>
        </p:spPr>
      </p:pic>
    </p:spTree>
    <p:extLst>
      <p:ext uri="{BB962C8B-B14F-4D97-AF65-F5344CB8AC3E}">
        <p14:creationId xmlns:p14="http://schemas.microsoft.com/office/powerpoint/2010/main" xmlns="" val="18718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Билл Мидлтон, Директор региональных библиотечных программ, Госдепартамент</a:t>
            </a:r>
          </a:p>
          <a:p>
            <a:r>
              <a:rPr lang="ru-RU" dirty="0" smtClean="0"/>
              <a:t>Эльмира Киреева, Информацонно-ресурсный центр, Генконсульство США в Алматы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314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152" y="1295400"/>
            <a:ext cx="4520448" cy="3006098"/>
          </a:xfrm>
        </p:spPr>
      </p:pic>
    </p:spTree>
    <p:extLst>
      <p:ext uri="{BB962C8B-B14F-4D97-AF65-F5344CB8AC3E}">
        <p14:creationId xmlns:p14="http://schemas.microsoft.com/office/powerpoint/2010/main" xmlns="" val="23896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Год культуры в алматы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247" y="1100138"/>
            <a:ext cx="5381730" cy="3579812"/>
          </a:xfrm>
        </p:spPr>
      </p:pic>
    </p:spTree>
    <p:extLst>
      <p:ext uri="{BB962C8B-B14F-4D97-AF65-F5344CB8AC3E}">
        <p14:creationId xmlns:p14="http://schemas.microsoft.com/office/powerpoint/2010/main" xmlns="" val="16413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117134"/>
            <a:ext cx="5029200" cy="3329330"/>
          </a:xfrm>
        </p:spPr>
      </p:pic>
    </p:spTree>
    <p:extLst>
      <p:ext uri="{BB962C8B-B14F-4D97-AF65-F5344CB8AC3E}">
        <p14:creationId xmlns:p14="http://schemas.microsoft.com/office/powerpoint/2010/main" xmlns="" val="5676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ru-RU" dirty="0" smtClean="0"/>
              <a:t>и выпускники обменных программ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600"/>
            <a:ext cx="3863106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825" y="2565556"/>
            <a:ext cx="4498376" cy="29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2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консультации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143000"/>
            <a:ext cx="3886199" cy="3603894"/>
          </a:xfrm>
        </p:spPr>
      </p:pic>
    </p:spTree>
    <p:extLst>
      <p:ext uri="{BB962C8B-B14F-4D97-AF65-F5344CB8AC3E}">
        <p14:creationId xmlns:p14="http://schemas.microsoft.com/office/powerpoint/2010/main" xmlns="" val="35422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Зимний эксперимент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xmlns="" val="1943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бобек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253" y="1100138"/>
            <a:ext cx="5369718" cy="3579812"/>
          </a:xfrm>
        </p:spPr>
      </p:pic>
    </p:spTree>
    <p:extLst>
      <p:ext uri="{BB962C8B-B14F-4D97-AF65-F5344CB8AC3E}">
        <p14:creationId xmlns:p14="http://schemas.microsoft.com/office/powerpoint/2010/main" xmlns="" val="563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сотрудничество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xmlns="" val="15591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49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Angles</vt:lpstr>
      <vt:lpstr>Uni mobile library</vt:lpstr>
      <vt:lpstr>Начало...</vt:lpstr>
      <vt:lpstr>Год культуры в алматы</vt:lpstr>
      <vt:lpstr>волонтеры</vt:lpstr>
      <vt:lpstr>Uni и выпускники обменных программ</vt:lpstr>
      <vt:lpstr>Образовательные консультации</vt:lpstr>
      <vt:lpstr>Зимний эксперимент</vt:lpstr>
      <vt:lpstr>бобек</vt:lpstr>
      <vt:lpstr>сотрудничество</vt:lpstr>
      <vt:lpstr>Слайд 10</vt:lpstr>
      <vt:lpstr>Алматинские дворы</vt:lpstr>
      <vt:lpstr>Отдаленные районы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mobile library</dc:title>
  <dc:creator>Elmira M. Kireyeva</dc:creator>
  <cp:lastModifiedBy>RePack by SPecialiST</cp:lastModifiedBy>
  <cp:revision>9</cp:revision>
  <cp:lastPrinted>2013-09-30T08:55:23Z</cp:lastPrinted>
  <dcterms:created xsi:type="dcterms:W3CDTF">2013-09-30T08:32:27Z</dcterms:created>
  <dcterms:modified xsi:type="dcterms:W3CDTF">2013-10-02T13:03:06Z</dcterms:modified>
</cp:coreProperties>
</file>